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23"/>
  </p:notesMasterIdLst>
  <p:sldIdLst>
    <p:sldId id="256" r:id="rId3"/>
    <p:sldId id="258" r:id="rId4"/>
    <p:sldId id="259" r:id="rId5"/>
    <p:sldId id="262" r:id="rId6"/>
    <p:sldId id="257" r:id="rId7"/>
    <p:sldId id="263" r:id="rId8"/>
    <p:sldId id="260" r:id="rId9"/>
    <p:sldId id="268" r:id="rId10"/>
    <p:sldId id="261" r:id="rId11"/>
    <p:sldId id="266" r:id="rId12"/>
    <p:sldId id="273" r:id="rId13"/>
    <p:sldId id="270" r:id="rId14"/>
    <p:sldId id="274" r:id="rId15"/>
    <p:sldId id="264" r:id="rId16"/>
    <p:sldId id="265" r:id="rId17"/>
    <p:sldId id="275" r:id="rId18"/>
    <p:sldId id="277" r:id="rId19"/>
    <p:sldId id="279" r:id="rId20"/>
    <p:sldId id="280" r:id="rId21"/>
    <p:sldId id="269" r:id="rId22"/>
  </p:sldIdLst>
  <p:sldSz cx="9144000" cy="5143500" type="screen16x9"/>
  <p:notesSz cx="6858000" cy="9144000"/>
  <p:embeddedFontLst>
    <p:embeddedFont>
      <p:font typeface="Inknut Antiqua" panose="020B0604020202020204" charset="-7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ACD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93" autoAdjust="0"/>
  </p:normalViewPr>
  <p:slideViewPr>
    <p:cSldViewPr snapToGrid="0">
      <p:cViewPr varScale="1">
        <p:scale>
          <a:sx n="134" d="100"/>
          <a:sy n="134" d="100"/>
        </p:scale>
        <p:origin x="95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8a07ce48c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298a07ce48c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98a07ce48c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g298a07ce48c_1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98a07ce48c_1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298a07ce48c_1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98a07ce48c_1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g298a07ce48c_1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a:extLst>
            <a:ext uri="{FF2B5EF4-FFF2-40B4-BE49-F238E27FC236}">
              <a16:creationId xmlns:a16="http://schemas.microsoft.com/office/drawing/2014/main" id="{8EF34706-A7A0-4034-FEF9-37A9EABE8F4D}"/>
            </a:ext>
          </a:extLst>
        </p:cNvPr>
        <p:cNvGrpSpPr/>
        <p:nvPr/>
      </p:nvGrpSpPr>
      <p:grpSpPr>
        <a:xfrm>
          <a:off x="0" y="0"/>
          <a:ext cx="0" cy="0"/>
          <a:chOff x="0" y="0"/>
          <a:chExt cx="0" cy="0"/>
        </a:xfrm>
      </p:grpSpPr>
      <p:sp>
        <p:nvSpPr>
          <p:cNvPr id="263" name="Google Shape;263;g298a07ce48c_1_168:notes">
            <a:extLst>
              <a:ext uri="{FF2B5EF4-FFF2-40B4-BE49-F238E27FC236}">
                <a16:creationId xmlns:a16="http://schemas.microsoft.com/office/drawing/2014/main" id="{43FD9A50-A889-6CC5-C247-8C30E4AC57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298a07ce48c_1_168:notes">
            <a:extLst>
              <a:ext uri="{FF2B5EF4-FFF2-40B4-BE49-F238E27FC236}">
                <a16:creationId xmlns:a16="http://schemas.microsoft.com/office/drawing/2014/main" id="{5E758897-B507-0358-928F-32F3279508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21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98a07ce48c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298a07ce48c_1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98a07ce48c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298a07ce48c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a:extLst>
            <a:ext uri="{FF2B5EF4-FFF2-40B4-BE49-F238E27FC236}">
              <a16:creationId xmlns:a16="http://schemas.microsoft.com/office/drawing/2014/main" id="{91014700-C0E7-8712-83D0-D1DE24CD2BD5}"/>
            </a:ext>
          </a:extLst>
        </p:cNvPr>
        <p:cNvGrpSpPr/>
        <p:nvPr/>
      </p:nvGrpSpPr>
      <p:grpSpPr>
        <a:xfrm>
          <a:off x="0" y="0"/>
          <a:ext cx="0" cy="0"/>
          <a:chOff x="0" y="0"/>
          <a:chExt cx="0" cy="0"/>
        </a:xfrm>
      </p:grpSpPr>
      <p:sp>
        <p:nvSpPr>
          <p:cNvPr id="474" name="Google Shape;474;g298a07ce48c_1_367:notes">
            <a:extLst>
              <a:ext uri="{FF2B5EF4-FFF2-40B4-BE49-F238E27FC236}">
                <a16:creationId xmlns:a16="http://schemas.microsoft.com/office/drawing/2014/main" id="{1417044D-EDCC-5F41-2E61-B43D9A50A9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298a07ce48c_1_367:notes">
            <a:extLst>
              <a:ext uri="{FF2B5EF4-FFF2-40B4-BE49-F238E27FC236}">
                <a16:creationId xmlns:a16="http://schemas.microsoft.com/office/drawing/2014/main" id="{8F0E33B6-9680-249A-DD0D-CDD144F9E9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666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98a07ce48c_1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g298a07ce48c_1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98a07ce48c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298a07ce48c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98a07ce48c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298a07ce48c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98a07ce48c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298a07ce48c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98a07ce48c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g298a07ce48c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98a07ce48c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298a07ce48c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8a07ce48c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g298a07ce48c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98a07ce48c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298a07ce48c_1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98a07ce48c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298a07ce48c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45649" y="-89753"/>
            <a:ext cx="10611510" cy="5323005"/>
            <a:chOff x="0" y="0"/>
            <a:chExt cx="28297359" cy="14194681"/>
          </a:xfrm>
        </p:grpSpPr>
        <p:sp>
          <p:nvSpPr>
            <p:cNvPr id="11" name="Google Shape;11;p2"/>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sp>
          <p:nvSpPr>
            <p:cNvPr id="12" name="Google Shape;12;p2"/>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grpSp>
      <p:sp>
        <p:nvSpPr>
          <p:cNvPr id="13" name="Google Shape;13;p2"/>
          <p:cNvSpPr/>
          <p:nvPr/>
        </p:nvSpPr>
        <p:spPr>
          <a:xfrm rot="5262563">
            <a:off x="1558955" y="-1261961"/>
            <a:ext cx="6018201" cy="8509025"/>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3">
              <a:alphaModFix/>
            </a:blip>
            <a:stretch>
              <a:fillRect/>
            </a:stretch>
          </a:blipFill>
          <a:ln>
            <a:noFill/>
          </a:ln>
        </p:spPr>
      </p:sp>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2"/>
          <p:cNvSpPr/>
          <p:nvPr/>
        </p:nvSpPr>
        <p:spPr>
          <a:xfrm rot="-137437">
            <a:off x="-19804" y="4213427"/>
            <a:ext cx="893924" cy="1293199"/>
          </a:xfrm>
          <a:custGeom>
            <a:avLst/>
            <a:gdLst/>
            <a:ahLst/>
            <a:cxnLst/>
            <a:rect l="l" t="t" r="r" b="b"/>
            <a:pathLst>
              <a:path w="1786420" h="2584332" extrusionOk="0">
                <a:moveTo>
                  <a:pt x="0" y="0"/>
                </a:moveTo>
                <a:lnTo>
                  <a:pt x="1786419" y="0"/>
                </a:lnTo>
                <a:lnTo>
                  <a:pt x="1786419" y="2584333"/>
                </a:lnTo>
                <a:lnTo>
                  <a:pt x="0" y="2584333"/>
                </a:lnTo>
                <a:lnTo>
                  <a:pt x="0" y="0"/>
                </a:lnTo>
                <a:close/>
              </a:path>
            </a:pathLst>
          </a:custGeom>
          <a:blipFill rotWithShape="1">
            <a:blip r:embed="rId4">
              <a:alphaModFix/>
            </a:blip>
            <a:stretch>
              <a:fillRect/>
            </a:stretch>
          </a:blipFill>
          <a:ln>
            <a:noFill/>
          </a:ln>
        </p:spPr>
      </p:sp>
      <p:sp>
        <p:nvSpPr>
          <p:cNvPr id="18" name="Google Shape;18;p2"/>
          <p:cNvSpPr/>
          <p:nvPr/>
        </p:nvSpPr>
        <p:spPr>
          <a:xfrm rot="796396">
            <a:off x="7362225" y="386015"/>
            <a:ext cx="1193411" cy="1412321"/>
          </a:xfrm>
          <a:custGeom>
            <a:avLst/>
            <a:gdLst/>
            <a:ahLst/>
            <a:cxnLst/>
            <a:rect l="l" t="t" r="r" b="b"/>
            <a:pathLst>
              <a:path w="2382627" h="2819677" extrusionOk="0">
                <a:moveTo>
                  <a:pt x="0" y="0"/>
                </a:moveTo>
                <a:lnTo>
                  <a:pt x="2382627" y="0"/>
                </a:lnTo>
                <a:lnTo>
                  <a:pt x="2382627" y="2819677"/>
                </a:lnTo>
                <a:lnTo>
                  <a:pt x="0" y="2819677"/>
                </a:lnTo>
                <a:lnTo>
                  <a:pt x="0" y="0"/>
                </a:lnTo>
                <a:close/>
              </a:path>
            </a:pathLst>
          </a:custGeom>
          <a:blipFill rotWithShape="1">
            <a:blip r:embed="rId5">
              <a:alphaModFix/>
            </a:blip>
            <a:stretch>
              <a:fillRect/>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p14"/>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09" name="Google Shape;109;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0" name="Google Shape;110;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4" name="Google Shape;114;p15"/>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115" name="Google Shape;115;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6" name="Google Shape;116;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0" name="Google Shape;120;p16"/>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21" name="Google Shape;121;p16"/>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22" name="Google Shape;122;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4" name="Google Shape;124;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7" name="Google Shape;127;p17"/>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28" name="Google Shape;128;p17"/>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29" name="Google Shape;129;p17"/>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30" name="Google Shape;130;p17"/>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31" name="Google Shape;131;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2" name="Google Shape;132;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3" name="Google Shape;133;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6" name="Google Shape;136;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7" name="Google Shape;137;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8" name="Google Shape;138;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1" name="Google Shape;141;p19"/>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42" name="Google Shape;142;p19"/>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43" name="Google Shape;143;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4" name="Google Shape;144;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5" name="Google Shape;145;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8" name="Google Shape;148;p20"/>
          <p:cNvSpPr>
            <a:spLocks noGrp="1"/>
          </p:cNvSpPr>
          <p:nvPr>
            <p:ph type="pic" idx="2"/>
          </p:nvPr>
        </p:nvSpPr>
        <p:spPr>
          <a:xfrm>
            <a:off x="896144" y="306388"/>
            <a:ext cx="2743200" cy="2057400"/>
          </a:xfrm>
          <a:prstGeom prst="rect">
            <a:avLst/>
          </a:prstGeom>
          <a:noFill/>
          <a:ln>
            <a:noFill/>
          </a:ln>
        </p:spPr>
      </p:sp>
      <p:sp>
        <p:nvSpPr>
          <p:cNvPr id="149" name="Google Shape;149;p20"/>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50" name="Google Shape;150;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1" name="Google Shape;151;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2" name="Google Shape;152;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5" name="Google Shape;155;p21"/>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56" name="Google Shape;156;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7" name="Google Shape;157;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58" name="Google Shape;158;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1" name="Google Shape;161;p22"/>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62" name="Google Shape;162;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3" name="Google Shape;163;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4" name="Google Shape;164;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645649" y="-89753"/>
            <a:ext cx="10611510" cy="5323005"/>
            <a:chOff x="0" y="0"/>
            <a:chExt cx="28297359" cy="14194681"/>
          </a:xfrm>
        </p:grpSpPr>
        <p:sp>
          <p:nvSpPr>
            <p:cNvPr id="21" name="Google Shape;21;p3"/>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sp>
          <p:nvSpPr>
            <p:cNvPr id="22" name="Google Shape;22;p3"/>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grpSp>
      <p:sp>
        <p:nvSpPr>
          <p:cNvPr id="23" name="Google Shape;23;p3"/>
          <p:cNvSpPr/>
          <p:nvPr/>
        </p:nvSpPr>
        <p:spPr>
          <a:xfrm rot="5262563">
            <a:off x="1558955" y="-1261961"/>
            <a:ext cx="6018201" cy="8509025"/>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3">
              <a:alphaModFix/>
            </a:blip>
            <a:stretch>
              <a:fillRect/>
            </a:stretch>
          </a:blipFill>
          <a:ln>
            <a:noFill/>
          </a:ln>
        </p:spPr>
      </p:sp>
      <p:sp>
        <p:nvSpPr>
          <p:cNvPr id="24" name="Google Shape;2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3"/>
          <p:cNvSpPr/>
          <p:nvPr/>
        </p:nvSpPr>
        <p:spPr>
          <a:xfrm>
            <a:off x="4376235" y="3450891"/>
            <a:ext cx="1006643" cy="1286445"/>
          </a:xfrm>
          <a:custGeom>
            <a:avLst/>
            <a:gdLst/>
            <a:ahLst/>
            <a:cxnLst/>
            <a:rect l="l" t="t" r="r" b="b"/>
            <a:pathLst>
              <a:path w="2013286" h="2572890" extrusionOk="0">
                <a:moveTo>
                  <a:pt x="0" y="0"/>
                </a:moveTo>
                <a:lnTo>
                  <a:pt x="2013286" y="0"/>
                </a:lnTo>
                <a:lnTo>
                  <a:pt x="2013286" y="2572890"/>
                </a:lnTo>
                <a:lnTo>
                  <a:pt x="0" y="2572890"/>
                </a:lnTo>
                <a:lnTo>
                  <a:pt x="0" y="0"/>
                </a:lnTo>
                <a:close/>
              </a:path>
            </a:pathLst>
          </a:custGeom>
          <a:blipFill rotWithShape="1">
            <a:blip r:embed="rId4">
              <a:alphaModFix/>
            </a:blip>
            <a:stretch>
              <a:fillRect/>
            </a:stretch>
          </a:blipFill>
          <a:ln>
            <a:noFill/>
          </a:ln>
        </p:spPr>
      </p:sp>
      <p:sp>
        <p:nvSpPr>
          <p:cNvPr id="27" name="Google Shape;27;p3"/>
          <p:cNvSpPr/>
          <p:nvPr/>
        </p:nvSpPr>
        <p:spPr>
          <a:xfrm rot="-499954">
            <a:off x="7606890" y="2039405"/>
            <a:ext cx="939537" cy="1222161"/>
          </a:xfrm>
          <a:custGeom>
            <a:avLst/>
            <a:gdLst/>
            <a:ahLst/>
            <a:cxnLst/>
            <a:rect l="l" t="t" r="r" b="b"/>
            <a:pathLst>
              <a:path w="1878017" h="2442948" extrusionOk="0">
                <a:moveTo>
                  <a:pt x="0" y="0"/>
                </a:moveTo>
                <a:lnTo>
                  <a:pt x="1878017" y="0"/>
                </a:lnTo>
                <a:lnTo>
                  <a:pt x="1878017" y="2442948"/>
                </a:lnTo>
                <a:lnTo>
                  <a:pt x="0" y="2442948"/>
                </a:lnTo>
                <a:lnTo>
                  <a:pt x="0" y="0"/>
                </a:lnTo>
                <a:close/>
              </a:path>
            </a:pathLst>
          </a:custGeom>
          <a:blipFill rotWithShape="1">
            <a:blip r:embed="rId5">
              <a:alphaModFix/>
            </a:blip>
            <a:stretch>
              <a:fillRect/>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645649" y="-89753"/>
            <a:ext cx="10611510" cy="5323005"/>
            <a:chOff x="0" y="0"/>
            <a:chExt cx="28297359" cy="14194681"/>
          </a:xfrm>
        </p:grpSpPr>
        <p:sp>
          <p:nvSpPr>
            <p:cNvPr id="30" name="Google Shape;30;p4"/>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sp>
          <p:nvSpPr>
            <p:cNvPr id="31" name="Google Shape;31;p4"/>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grpSp>
      <p:sp>
        <p:nvSpPr>
          <p:cNvPr id="32" name="Google Shape;32;p4"/>
          <p:cNvSpPr/>
          <p:nvPr/>
        </p:nvSpPr>
        <p:spPr>
          <a:xfrm rot="5262563">
            <a:off x="1558955" y="-1261961"/>
            <a:ext cx="6018201" cy="8509025"/>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3">
              <a:alphaModFix/>
            </a:blip>
            <a:stretch>
              <a:fillRect/>
            </a:stretch>
          </a:blipFill>
          <a:ln>
            <a:noFill/>
          </a:ln>
        </p:spPr>
      </p:sp>
      <p:sp>
        <p:nvSpPr>
          <p:cNvPr id="33" name="Google Shape;3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5" name="Google Shape;3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4"/>
          <p:cNvSpPr/>
          <p:nvPr/>
        </p:nvSpPr>
        <p:spPr>
          <a:xfrm rot="-2095470">
            <a:off x="6281610" y="1669616"/>
            <a:ext cx="1702002" cy="2243166"/>
          </a:xfrm>
          <a:custGeom>
            <a:avLst/>
            <a:gdLst/>
            <a:ahLst/>
            <a:cxnLst/>
            <a:rect l="l" t="t" r="r" b="b"/>
            <a:pathLst>
              <a:path w="1958574" h="2581316" extrusionOk="0">
                <a:moveTo>
                  <a:pt x="0" y="0"/>
                </a:moveTo>
                <a:lnTo>
                  <a:pt x="1958574" y="0"/>
                </a:lnTo>
                <a:lnTo>
                  <a:pt x="1958574" y="2581316"/>
                </a:lnTo>
                <a:lnTo>
                  <a:pt x="0" y="2581316"/>
                </a:lnTo>
                <a:lnTo>
                  <a:pt x="0" y="0"/>
                </a:lnTo>
                <a:close/>
              </a:path>
            </a:pathLst>
          </a:custGeom>
          <a:blipFill rotWithShape="1">
            <a:blip r:embed="rId4">
              <a:alphaModFix/>
            </a:blip>
            <a:stretch>
              <a:fillRect/>
            </a:stretch>
          </a:blipFill>
          <a:ln>
            <a:noFill/>
          </a:ln>
        </p:spPr>
      </p:sp>
      <p:sp>
        <p:nvSpPr>
          <p:cNvPr id="37" name="Google Shape;37;p4"/>
          <p:cNvSpPr/>
          <p:nvPr/>
        </p:nvSpPr>
        <p:spPr>
          <a:xfrm rot="1601577">
            <a:off x="1399986" y="3406883"/>
            <a:ext cx="763158" cy="1258816"/>
          </a:xfrm>
          <a:custGeom>
            <a:avLst/>
            <a:gdLst/>
            <a:ahLst/>
            <a:cxnLst/>
            <a:rect l="l" t="t" r="r" b="b"/>
            <a:pathLst>
              <a:path w="1523632" h="2513207" extrusionOk="0">
                <a:moveTo>
                  <a:pt x="0" y="0"/>
                </a:moveTo>
                <a:lnTo>
                  <a:pt x="1523632" y="0"/>
                </a:lnTo>
                <a:lnTo>
                  <a:pt x="1523632" y="2513207"/>
                </a:lnTo>
                <a:lnTo>
                  <a:pt x="0" y="2513207"/>
                </a:lnTo>
                <a:lnTo>
                  <a:pt x="0" y="0"/>
                </a:lnTo>
                <a:close/>
              </a:path>
            </a:pathLst>
          </a:custGeom>
          <a:blipFill rotWithShape="1">
            <a:blip r:embed="rId5">
              <a:alphaModFix/>
            </a:blip>
            <a:stretch>
              <a:fillRect/>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grpSp>
        <p:nvGrpSpPr>
          <p:cNvPr id="57" name="Google Shape;57;p7"/>
          <p:cNvGrpSpPr/>
          <p:nvPr/>
        </p:nvGrpSpPr>
        <p:grpSpPr>
          <a:xfrm>
            <a:off x="-645649" y="-89753"/>
            <a:ext cx="10611510" cy="5323005"/>
            <a:chOff x="0" y="0"/>
            <a:chExt cx="28297359" cy="14194681"/>
          </a:xfrm>
        </p:grpSpPr>
        <p:sp>
          <p:nvSpPr>
            <p:cNvPr id="58" name="Google Shape;58;p7"/>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sp>
          <p:nvSpPr>
            <p:cNvPr id="59" name="Google Shape;59;p7"/>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grpSp>
      <p:sp>
        <p:nvSpPr>
          <p:cNvPr id="60" name="Google Shape;60;p7"/>
          <p:cNvSpPr/>
          <p:nvPr/>
        </p:nvSpPr>
        <p:spPr>
          <a:xfrm rot="5262563">
            <a:off x="1558955" y="-1261961"/>
            <a:ext cx="6018201" cy="8509025"/>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3">
              <a:alphaModFix/>
            </a:blip>
            <a:stretch>
              <a:fillRect/>
            </a:stretch>
          </a:blipFill>
          <a:ln>
            <a:noFill/>
          </a:ln>
        </p:spPr>
      </p:sp>
      <p:sp>
        <p:nvSpPr>
          <p:cNvPr id="61" name="Google Shape;61;p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2" name="Google Shape;6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7"/>
          <p:cNvSpPr/>
          <p:nvPr/>
        </p:nvSpPr>
        <p:spPr>
          <a:xfrm flipH="1">
            <a:off x="4970481" y="3343654"/>
            <a:ext cx="615112" cy="1197299"/>
          </a:xfrm>
          <a:custGeom>
            <a:avLst/>
            <a:gdLst/>
            <a:ahLst/>
            <a:cxnLst/>
            <a:rect l="l" t="t" r="r" b="b"/>
            <a:pathLst>
              <a:path w="1230224" h="2394597" extrusionOk="0">
                <a:moveTo>
                  <a:pt x="1230224" y="0"/>
                </a:moveTo>
                <a:lnTo>
                  <a:pt x="0" y="0"/>
                </a:lnTo>
                <a:lnTo>
                  <a:pt x="0" y="2394597"/>
                </a:lnTo>
                <a:lnTo>
                  <a:pt x="1230224" y="2394597"/>
                </a:lnTo>
                <a:lnTo>
                  <a:pt x="1230224" y="0"/>
                </a:lnTo>
                <a:close/>
              </a:path>
            </a:pathLst>
          </a:custGeom>
          <a:blipFill rotWithShape="1">
            <a:blip r:embed="rId4">
              <a:alphaModFix/>
            </a:blip>
            <a:stretch>
              <a:fillRect/>
            </a:stretch>
          </a:blipFill>
          <a:ln>
            <a:noFill/>
          </a:ln>
        </p:spPr>
      </p:sp>
      <p:sp>
        <p:nvSpPr>
          <p:cNvPr id="64" name="Google Shape;64;p7"/>
          <p:cNvSpPr/>
          <p:nvPr/>
        </p:nvSpPr>
        <p:spPr>
          <a:xfrm>
            <a:off x="5935381" y="2932679"/>
            <a:ext cx="615112" cy="1197299"/>
          </a:xfrm>
          <a:custGeom>
            <a:avLst/>
            <a:gdLst/>
            <a:ahLst/>
            <a:cxnLst/>
            <a:rect l="l" t="t" r="r" b="b"/>
            <a:pathLst>
              <a:path w="1230224" h="2394597" extrusionOk="0">
                <a:moveTo>
                  <a:pt x="1230224" y="0"/>
                </a:moveTo>
                <a:lnTo>
                  <a:pt x="0" y="0"/>
                </a:lnTo>
                <a:lnTo>
                  <a:pt x="0" y="2394597"/>
                </a:lnTo>
                <a:lnTo>
                  <a:pt x="1230224" y="2394597"/>
                </a:lnTo>
                <a:lnTo>
                  <a:pt x="1230224" y="0"/>
                </a:lnTo>
                <a:close/>
              </a:path>
            </a:pathLst>
          </a:custGeom>
          <a:blipFill rotWithShape="1">
            <a:blip r:embed="rId4">
              <a:alphaModFix/>
            </a:blip>
            <a:stretch>
              <a:fillRect/>
            </a:stretch>
          </a:blipFill>
          <a:ln>
            <a:noFill/>
          </a:ln>
        </p:spPr>
      </p:sp>
      <p:sp>
        <p:nvSpPr>
          <p:cNvPr id="65" name="Google Shape;65;p7"/>
          <p:cNvSpPr/>
          <p:nvPr/>
        </p:nvSpPr>
        <p:spPr>
          <a:xfrm rot="3545115" flipH="1">
            <a:off x="7748338" y="422866"/>
            <a:ext cx="616594" cy="1200184"/>
          </a:xfrm>
          <a:custGeom>
            <a:avLst/>
            <a:gdLst/>
            <a:ahLst/>
            <a:cxnLst/>
            <a:rect l="l" t="t" r="r" b="b"/>
            <a:pathLst>
              <a:path w="1230224" h="2394597" extrusionOk="0">
                <a:moveTo>
                  <a:pt x="1230224" y="0"/>
                </a:moveTo>
                <a:lnTo>
                  <a:pt x="0" y="0"/>
                </a:lnTo>
                <a:lnTo>
                  <a:pt x="0" y="2394597"/>
                </a:lnTo>
                <a:lnTo>
                  <a:pt x="1230224" y="2394597"/>
                </a:lnTo>
                <a:lnTo>
                  <a:pt x="1230224" y="0"/>
                </a:lnTo>
                <a:close/>
              </a:path>
            </a:pathLst>
          </a:custGeom>
          <a:blipFill rotWithShape="1">
            <a:blip r:embed="rId4">
              <a:alphaModFix/>
            </a:blip>
            <a:stretch>
              <a:fillRect/>
            </a:stretch>
          </a:blipFill>
          <a:ln>
            <a:noFill/>
          </a:ln>
        </p:spPr>
      </p:sp>
      <p:sp>
        <p:nvSpPr>
          <p:cNvPr id="66" name="Google Shape;66;p7"/>
          <p:cNvSpPr/>
          <p:nvPr/>
        </p:nvSpPr>
        <p:spPr>
          <a:xfrm rot="3545115">
            <a:off x="8597480" y="1040437"/>
            <a:ext cx="616594" cy="1200184"/>
          </a:xfrm>
          <a:custGeom>
            <a:avLst/>
            <a:gdLst/>
            <a:ahLst/>
            <a:cxnLst/>
            <a:rect l="l" t="t" r="r" b="b"/>
            <a:pathLst>
              <a:path w="1230224" h="2394597" extrusionOk="0">
                <a:moveTo>
                  <a:pt x="1230224" y="0"/>
                </a:moveTo>
                <a:lnTo>
                  <a:pt x="0" y="0"/>
                </a:lnTo>
                <a:lnTo>
                  <a:pt x="0" y="2394597"/>
                </a:lnTo>
                <a:lnTo>
                  <a:pt x="1230224" y="2394597"/>
                </a:lnTo>
                <a:lnTo>
                  <a:pt x="1230224" y="0"/>
                </a:lnTo>
                <a:close/>
              </a:path>
            </a:pathLst>
          </a:custGeom>
          <a:blipFill rotWithShape="1">
            <a:blip r:embed="rId4">
              <a:alphaModFix/>
            </a:blip>
            <a:stretch>
              <a:fillRect/>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grpSp>
        <p:nvGrpSpPr>
          <p:cNvPr id="68" name="Google Shape;68;p8"/>
          <p:cNvGrpSpPr/>
          <p:nvPr/>
        </p:nvGrpSpPr>
        <p:grpSpPr>
          <a:xfrm>
            <a:off x="-645649" y="-89753"/>
            <a:ext cx="10611510" cy="5323005"/>
            <a:chOff x="0" y="0"/>
            <a:chExt cx="28297359" cy="14194681"/>
          </a:xfrm>
        </p:grpSpPr>
        <p:sp>
          <p:nvSpPr>
            <p:cNvPr id="69" name="Google Shape;69;p8"/>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sp>
          <p:nvSpPr>
            <p:cNvPr id="70" name="Google Shape;70;p8"/>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grpSp>
      <p:sp>
        <p:nvSpPr>
          <p:cNvPr id="71" name="Google Shape;71;p8"/>
          <p:cNvSpPr/>
          <p:nvPr/>
        </p:nvSpPr>
        <p:spPr>
          <a:xfrm rot="5262563">
            <a:off x="1558955" y="-1261961"/>
            <a:ext cx="6018201" cy="8509025"/>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3">
              <a:alphaModFix/>
            </a:blip>
            <a:stretch>
              <a:fillRect/>
            </a:stretch>
          </a:blipFill>
          <a:ln>
            <a:noFill/>
          </a:ln>
        </p:spPr>
      </p:sp>
      <p:sp>
        <p:nvSpPr>
          <p:cNvPr id="72" name="Google Shape;72;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4" name="Google Shape;74;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5" name="Google Shape;75;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6" name="Google Shape;7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8"/>
          <p:cNvSpPr/>
          <p:nvPr/>
        </p:nvSpPr>
        <p:spPr>
          <a:xfrm>
            <a:off x="4029215" y="3734975"/>
            <a:ext cx="1085568" cy="1321849"/>
          </a:xfrm>
          <a:custGeom>
            <a:avLst/>
            <a:gdLst/>
            <a:ahLst/>
            <a:cxnLst/>
            <a:rect l="l" t="t" r="r" b="b"/>
            <a:pathLst>
              <a:path w="2171136" h="2643697" extrusionOk="0">
                <a:moveTo>
                  <a:pt x="0" y="0"/>
                </a:moveTo>
                <a:lnTo>
                  <a:pt x="2171136" y="0"/>
                </a:lnTo>
                <a:lnTo>
                  <a:pt x="2171136" y="2643697"/>
                </a:lnTo>
                <a:lnTo>
                  <a:pt x="0" y="2643697"/>
                </a:lnTo>
                <a:lnTo>
                  <a:pt x="0" y="0"/>
                </a:lnTo>
                <a:close/>
              </a:path>
            </a:pathLst>
          </a:custGeom>
          <a:blipFill rotWithShape="1">
            <a:blip r:embed="rId4">
              <a:alphaModFix/>
            </a:blip>
            <a:stretch>
              <a:fillRect/>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0" name="Google Shape;8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1" name="Google Shape;81;p9"/>
          <p:cNvGrpSpPr/>
          <p:nvPr/>
        </p:nvGrpSpPr>
        <p:grpSpPr>
          <a:xfrm>
            <a:off x="-645649" y="-89753"/>
            <a:ext cx="10611510" cy="5323005"/>
            <a:chOff x="0" y="0"/>
            <a:chExt cx="28297359" cy="14194681"/>
          </a:xfrm>
        </p:grpSpPr>
        <p:sp>
          <p:nvSpPr>
            <p:cNvPr id="82" name="Google Shape;82;p9"/>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sp>
          <p:nvSpPr>
            <p:cNvPr id="83" name="Google Shape;83;p9"/>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grpSp>
      <p:sp>
        <p:nvSpPr>
          <p:cNvPr id="84" name="Google Shape;84;p9"/>
          <p:cNvSpPr/>
          <p:nvPr/>
        </p:nvSpPr>
        <p:spPr>
          <a:xfrm rot="5262563">
            <a:off x="1558955" y="-1261961"/>
            <a:ext cx="6018201" cy="8509025"/>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3">
              <a:alphaModFix/>
            </a:blip>
            <a:stretch>
              <a:fillRect/>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7" name="Google Shape;87;p10"/>
          <p:cNvGrpSpPr/>
          <p:nvPr/>
        </p:nvGrpSpPr>
        <p:grpSpPr>
          <a:xfrm>
            <a:off x="-645649" y="-89753"/>
            <a:ext cx="10611510" cy="5323005"/>
            <a:chOff x="0" y="0"/>
            <a:chExt cx="28297359" cy="14194681"/>
          </a:xfrm>
        </p:grpSpPr>
        <p:sp>
          <p:nvSpPr>
            <p:cNvPr id="88" name="Google Shape;88;p10"/>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sp>
          <p:nvSpPr>
            <p:cNvPr id="89" name="Google Shape;89;p10"/>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2">
                <a:alphaModFix/>
              </a:blip>
              <a:stretch>
                <a:fillRect/>
              </a:stretch>
            </a:blipFill>
            <a:ln>
              <a:noFill/>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1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9" name="Google Shape;99;p1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13"/>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2" name="Google Shape;102;p1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03" name="Google Shape;10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Inknut Antiqua"/>
              <a:buNone/>
              <a:defRPr sz="2800">
                <a:solidFill>
                  <a:schemeClr val="dk1"/>
                </a:solidFill>
                <a:latin typeface="Inknut Antiqua"/>
                <a:ea typeface="Inknut Antiqua"/>
                <a:cs typeface="Inknut Antiqua"/>
                <a:sym typeface="Inknut Antiqu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Inknut Antiqua"/>
              <a:buChar char="●"/>
              <a:defRPr sz="1800">
                <a:solidFill>
                  <a:schemeClr val="dk2"/>
                </a:solidFill>
                <a:latin typeface="Inknut Antiqua"/>
                <a:ea typeface="Inknut Antiqua"/>
                <a:cs typeface="Inknut Antiqua"/>
                <a:sym typeface="Inknut Antiqua"/>
              </a:defRPr>
            </a:lvl1pPr>
            <a:lvl2pPr marL="914400" lvl="1" indent="-317500">
              <a:lnSpc>
                <a:spcPct val="115000"/>
              </a:lnSpc>
              <a:spcBef>
                <a:spcPts val="0"/>
              </a:spcBef>
              <a:spcAft>
                <a:spcPts val="0"/>
              </a:spcAft>
              <a:buClr>
                <a:schemeClr val="dk2"/>
              </a:buClr>
              <a:buSzPts val="1400"/>
              <a:buFont typeface="Give You Glory"/>
              <a:buChar char="○"/>
              <a:defRPr>
                <a:solidFill>
                  <a:schemeClr val="dk2"/>
                </a:solidFill>
                <a:latin typeface="Give You Glory"/>
                <a:ea typeface="Give You Glory"/>
                <a:cs typeface="Give You Glory"/>
                <a:sym typeface="Give You Glory"/>
              </a:defRPr>
            </a:lvl2pPr>
            <a:lvl3pPr marL="1371600" lvl="2" indent="-3175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3pPr>
            <a:lvl4pPr marL="1828800" lvl="3" indent="-3175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4pPr>
            <a:lvl5pPr marL="2286000" lvl="4" indent="-3175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5pPr>
            <a:lvl6pPr marL="2743200" lvl="5" indent="-3175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6pPr>
            <a:lvl7pPr marL="3200400" lvl="6" indent="-3175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7pPr>
            <a:lvl8pPr marL="3657600" lvl="7" indent="-3175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8pPr>
            <a:lvl9pPr marL="4114800" lvl="8" indent="-317500">
              <a:lnSpc>
                <a:spcPct val="115000"/>
              </a:lnSpc>
              <a:spcBef>
                <a:spcPts val="0"/>
              </a:spcBef>
              <a:spcAft>
                <a:spcPts val="0"/>
              </a:spcAft>
              <a:buClr>
                <a:schemeClr val="dk2"/>
              </a:buClr>
              <a:buSzPts val="1400"/>
              <a:buFont typeface="Inknut Antiqua"/>
              <a:buChar char="■"/>
              <a:defRPr>
                <a:solidFill>
                  <a:schemeClr val="dk2"/>
                </a:solidFill>
                <a:latin typeface="Inknut Antiqua"/>
                <a:ea typeface="Inknut Antiqua"/>
                <a:cs typeface="Inknut Antiqua"/>
                <a:sym typeface="Inknut Antiqu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92" name="Google Shape;92;p11"/>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4" name="Google Shape;94;p1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5" name="Google Shape;95;p1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2.jpg"/><Relationship Id="rId5" Type="http://schemas.openxmlformats.org/officeDocument/2006/relationships/image" Target="../media/image2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3.jpg"/><Relationship Id="rId5"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23"/>
          <p:cNvGrpSpPr/>
          <p:nvPr/>
        </p:nvGrpSpPr>
        <p:grpSpPr>
          <a:xfrm>
            <a:off x="-645649" y="-89753"/>
            <a:ext cx="10611510" cy="5323006"/>
            <a:chOff x="0" y="0"/>
            <a:chExt cx="28297359" cy="14194681"/>
          </a:xfrm>
        </p:grpSpPr>
        <p:sp>
          <p:nvSpPr>
            <p:cNvPr id="170" name="Google Shape;170;p23"/>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171" name="Google Shape;171;p23"/>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172" name="Google Shape;172;p23"/>
          <p:cNvSpPr/>
          <p:nvPr/>
        </p:nvSpPr>
        <p:spPr>
          <a:xfrm rot="5400000">
            <a:off x="2257388" y="-690920"/>
            <a:ext cx="4871399" cy="6605255"/>
          </a:xfrm>
          <a:custGeom>
            <a:avLst/>
            <a:gdLst/>
            <a:ahLst/>
            <a:cxnLst/>
            <a:rect l="l" t="t" r="r" b="b"/>
            <a:pathLst>
              <a:path w="9343434" h="13210511" extrusionOk="0">
                <a:moveTo>
                  <a:pt x="0" y="0"/>
                </a:moveTo>
                <a:lnTo>
                  <a:pt x="9343434" y="0"/>
                </a:lnTo>
                <a:lnTo>
                  <a:pt x="9343434" y="13210510"/>
                </a:lnTo>
                <a:lnTo>
                  <a:pt x="0" y="13210510"/>
                </a:lnTo>
                <a:lnTo>
                  <a:pt x="0" y="0"/>
                </a:lnTo>
                <a:close/>
              </a:path>
            </a:pathLst>
          </a:custGeom>
          <a:blipFill rotWithShape="1">
            <a:blip r:embed="rId4">
              <a:alphaModFix/>
            </a:blip>
            <a:stretch>
              <a:fillRect/>
            </a:stretch>
          </a:blipFill>
          <a:ln>
            <a:noFill/>
          </a:ln>
        </p:spPr>
        <p:txBody>
          <a:bodyPr/>
          <a:lstStyle/>
          <a:p>
            <a:endParaRPr lang="lt-LT"/>
          </a:p>
        </p:txBody>
      </p:sp>
      <p:sp>
        <p:nvSpPr>
          <p:cNvPr id="173" name="Google Shape;173;p23"/>
          <p:cNvSpPr/>
          <p:nvPr/>
        </p:nvSpPr>
        <p:spPr>
          <a:xfrm rot="-1455864">
            <a:off x="-163204" y="673979"/>
            <a:ext cx="2011532" cy="1895568"/>
          </a:xfrm>
          <a:custGeom>
            <a:avLst/>
            <a:gdLst/>
            <a:ahLst/>
            <a:cxnLst/>
            <a:rect l="l" t="t" r="r" b="b"/>
            <a:pathLst>
              <a:path w="4209514" h="4114800" extrusionOk="0">
                <a:moveTo>
                  <a:pt x="0" y="0"/>
                </a:moveTo>
                <a:lnTo>
                  <a:pt x="4209514" y="0"/>
                </a:lnTo>
                <a:lnTo>
                  <a:pt x="4209514" y="4114800"/>
                </a:lnTo>
                <a:lnTo>
                  <a:pt x="0" y="4114800"/>
                </a:lnTo>
                <a:lnTo>
                  <a:pt x="0" y="0"/>
                </a:lnTo>
                <a:close/>
              </a:path>
            </a:pathLst>
          </a:custGeom>
          <a:blipFill rotWithShape="1">
            <a:blip r:embed="rId5">
              <a:alphaModFix/>
            </a:blip>
            <a:stretch>
              <a:fillRect/>
            </a:stretch>
          </a:blipFill>
          <a:ln>
            <a:noFill/>
          </a:ln>
        </p:spPr>
        <p:txBody>
          <a:bodyPr/>
          <a:lstStyle/>
          <a:p>
            <a:endParaRPr lang="lt-LT"/>
          </a:p>
        </p:txBody>
      </p:sp>
      <p:sp>
        <p:nvSpPr>
          <p:cNvPr id="174" name="Google Shape;174;p23"/>
          <p:cNvSpPr/>
          <p:nvPr/>
        </p:nvSpPr>
        <p:spPr>
          <a:xfrm rot="2067060">
            <a:off x="7482842" y="261383"/>
            <a:ext cx="1665871" cy="2280308"/>
          </a:xfrm>
          <a:custGeom>
            <a:avLst/>
            <a:gdLst/>
            <a:ahLst/>
            <a:cxnLst/>
            <a:rect l="l" t="t" r="r" b="b"/>
            <a:pathLst>
              <a:path w="3843498" h="5065566" extrusionOk="0">
                <a:moveTo>
                  <a:pt x="0" y="0"/>
                </a:moveTo>
                <a:lnTo>
                  <a:pt x="3843498" y="0"/>
                </a:lnTo>
                <a:lnTo>
                  <a:pt x="3843498" y="5065567"/>
                </a:lnTo>
                <a:lnTo>
                  <a:pt x="0" y="5065567"/>
                </a:lnTo>
                <a:lnTo>
                  <a:pt x="0" y="0"/>
                </a:lnTo>
                <a:close/>
              </a:path>
            </a:pathLst>
          </a:custGeom>
          <a:blipFill rotWithShape="1">
            <a:blip r:embed="rId6">
              <a:alphaModFix/>
            </a:blip>
            <a:stretch>
              <a:fillRect/>
            </a:stretch>
          </a:blipFill>
          <a:ln>
            <a:noFill/>
          </a:ln>
        </p:spPr>
        <p:txBody>
          <a:bodyPr/>
          <a:lstStyle/>
          <a:p>
            <a:endParaRPr lang="lt-LT"/>
          </a:p>
        </p:txBody>
      </p:sp>
      <p:sp>
        <p:nvSpPr>
          <p:cNvPr id="175" name="Google Shape;175;p23"/>
          <p:cNvSpPr/>
          <p:nvPr/>
        </p:nvSpPr>
        <p:spPr>
          <a:xfrm>
            <a:off x="6692704" y="2630932"/>
            <a:ext cx="2451296" cy="2924341"/>
          </a:xfrm>
          <a:custGeom>
            <a:avLst/>
            <a:gdLst/>
            <a:ahLst/>
            <a:cxnLst/>
            <a:rect l="l" t="t" r="r" b="b"/>
            <a:pathLst>
              <a:path w="4902592" h="5848682" extrusionOk="0">
                <a:moveTo>
                  <a:pt x="0" y="0"/>
                </a:moveTo>
                <a:lnTo>
                  <a:pt x="4902591" y="0"/>
                </a:lnTo>
                <a:lnTo>
                  <a:pt x="4902591" y="5848682"/>
                </a:lnTo>
                <a:lnTo>
                  <a:pt x="0" y="5848682"/>
                </a:lnTo>
                <a:lnTo>
                  <a:pt x="0" y="0"/>
                </a:lnTo>
                <a:close/>
              </a:path>
            </a:pathLst>
          </a:custGeom>
          <a:blipFill rotWithShape="1">
            <a:blip r:embed="rId7">
              <a:alphaModFix/>
            </a:blip>
            <a:stretch>
              <a:fillRect l="-14221" r="-14222"/>
            </a:stretch>
          </a:blipFill>
          <a:ln>
            <a:noFill/>
          </a:ln>
        </p:spPr>
        <p:txBody>
          <a:bodyPr/>
          <a:lstStyle/>
          <a:p>
            <a:endParaRPr lang="lt-LT"/>
          </a:p>
        </p:txBody>
      </p:sp>
      <p:sp>
        <p:nvSpPr>
          <p:cNvPr id="176" name="Google Shape;176;p23"/>
          <p:cNvSpPr/>
          <p:nvPr/>
        </p:nvSpPr>
        <p:spPr>
          <a:xfrm>
            <a:off x="242175" y="3067517"/>
            <a:ext cx="2256554" cy="2165735"/>
          </a:xfrm>
          <a:custGeom>
            <a:avLst/>
            <a:gdLst/>
            <a:ahLst/>
            <a:cxnLst/>
            <a:rect l="l" t="t" r="r" b="b"/>
            <a:pathLst>
              <a:path w="3809968" h="4031712" extrusionOk="0">
                <a:moveTo>
                  <a:pt x="0" y="0"/>
                </a:moveTo>
                <a:lnTo>
                  <a:pt x="3809968" y="0"/>
                </a:lnTo>
                <a:lnTo>
                  <a:pt x="3809968" y="4031711"/>
                </a:lnTo>
                <a:lnTo>
                  <a:pt x="0" y="4031711"/>
                </a:lnTo>
                <a:lnTo>
                  <a:pt x="0" y="0"/>
                </a:lnTo>
                <a:close/>
              </a:path>
            </a:pathLst>
          </a:custGeom>
          <a:blipFill rotWithShape="1">
            <a:blip r:embed="rId8">
              <a:alphaModFix/>
            </a:blip>
            <a:stretch>
              <a:fillRect/>
            </a:stretch>
          </a:blipFill>
          <a:ln>
            <a:noFill/>
          </a:ln>
        </p:spPr>
        <p:txBody>
          <a:bodyPr/>
          <a:lstStyle/>
          <a:p>
            <a:endParaRPr lang="lt-LT"/>
          </a:p>
        </p:txBody>
      </p:sp>
      <p:sp>
        <p:nvSpPr>
          <p:cNvPr id="178" name="Google Shape;178;p23"/>
          <p:cNvSpPr txBox="1"/>
          <p:nvPr/>
        </p:nvSpPr>
        <p:spPr>
          <a:xfrm>
            <a:off x="1687947" y="850863"/>
            <a:ext cx="5909816" cy="5278368"/>
          </a:xfrm>
          <a:prstGeom prst="rect">
            <a:avLst/>
          </a:prstGeom>
          <a:noFill/>
          <a:ln>
            <a:noFill/>
          </a:ln>
        </p:spPr>
        <p:txBody>
          <a:bodyPr spcFirstLastPara="1" wrap="square" lIns="0" tIns="0" rIns="0" bIns="0" anchor="t" anchorCtr="0">
            <a:spAutoFit/>
          </a:bodyPr>
          <a:lstStyle/>
          <a:p>
            <a:pPr algn="ctr"/>
            <a:r>
              <a:rPr lang="lt-LT" sz="2800" b="1" dirty="0">
                <a:latin typeface="Arial" panose="020B0604020202020204" pitchFamily="34" charset="0"/>
                <a:cs typeface="Arial" panose="020B0604020202020204" pitchFamily="34" charset="0"/>
              </a:rPr>
              <a:t>PANEVĖŽIO LOPŠELIS-DARŽELIS „RŪTA“</a:t>
            </a:r>
          </a:p>
          <a:p>
            <a:pPr algn="ctr"/>
            <a:br>
              <a:rPr lang="lt-LT" sz="2400" b="1" dirty="0">
                <a:latin typeface="Arial" panose="020B0604020202020204" pitchFamily="34" charset="0"/>
                <a:cs typeface="Arial" panose="020B0604020202020204" pitchFamily="34" charset="0"/>
              </a:rPr>
            </a:br>
            <a:r>
              <a:rPr lang="lt-LT" sz="3600" b="1" dirty="0">
                <a:latin typeface="Arial" panose="020B0604020202020204" pitchFamily="34" charset="0"/>
                <a:ea typeface="Calibri" panose="020F0502020204030204" pitchFamily="34" charset="0"/>
                <a:cs typeface="Arial" panose="020B0604020202020204" pitchFamily="34" charset="0"/>
              </a:rPr>
              <a:t>RŪŠIUOJU – GAMTĄ TAUSOJU</a:t>
            </a:r>
          </a:p>
          <a:p>
            <a:pPr algn="ctr"/>
            <a:br>
              <a:rPr lang="en-US" sz="2400" b="1" dirty="0">
                <a:latin typeface="Arial" panose="020B0604020202020204" pitchFamily="34" charset="0"/>
                <a:cs typeface="Arial" panose="020B0604020202020204" pitchFamily="34" charset="0"/>
              </a:rPr>
            </a:br>
            <a:br>
              <a:rPr lang="lt-LT" sz="2400" b="1" dirty="0">
                <a:latin typeface="Arial" panose="020B0604020202020204" pitchFamily="34" charset="0"/>
                <a:cs typeface="Arial" panose="020B0604020202020204" pitchFamily="34" charset="0"/>
              </a:rPr>
            </a:br>
            <a:r>
              <a:rPr lang="lt-LT" sz="2400" b="1" dirty="0">
                <a:latin typeface="Arial" panose="020B0604020202020204" pitchFamily="34" charset="0"/>
                <a:cs typeface="Arial" panose="020B0604020202020204" pitchFamily="34" charset="0"/>
              </a:rPr>
              <a:t>		</a:t>
            </a:r>
            <a:r>
              <a:rPr lang="lt-LT" sz="1600" b="1" dirty="0">
                <a:latin typeface="Arial" panose="020B0604020202020204" pitchFamily="34" charset="0"/>
                <a:cs typeface="Arial" panose="020B0604020202020204" pitchFamily="34" charset="0"/>
              </a:rPr>
              <a:t>MOKYTOJOS</a:t>
            </a:r>
          </a:p>
          <a:p>
            <a:pPr algn="ctr"/>
            <a:r>
              <a:rPr lang="lt-LT" sz="1600" b="1" dirty="0">
                <a:latin typeface="Arial" panose="020B0604020202020204" pitchFamily="34" charset="0"/>
                <a:cs typeface="Arial" panose="020B0604020202020204" pitchFamily="34" charset="0"/>
              </a:rPr>
              <a:t>		JŪRATĖ SIMAITIENĖ</a:t>
            </a:r>
          </a:p>
          <a:p>
            <a:pPr algn="ctr"/>
            <a:r>
              <a:rPr lang="lt-LT" sz="1600" b="1" dirty="0">
                <a:latin typeface="Arial" panose="020B0604020202020204" pitchFamily="34" charset="0"/>
                <a:cs typeface="Arial" panose="020B0604020202020204" pitchFamily="34" charset="0"/>
              </a:rPr>
              <a:t>		LINA KVASELIENĖ</a:t>
            </a:r>
          </a:p>
          <a:p>
            <a:pPr algn="ctr"/>
            <a:r>
              <a:rPr lang="lt-LT" sz="1600" b="1" dirty="0">
                <a:latin typeface="Arial" panose="020B0604020202020204" pitchFamily="34" charset="0"/>
                <a:cs typeface="Arial" panose="020B0604020202020204" pitchFamily="34" charset="0"/>
              </a:rPr>
              <a:t>		ZITA KUDOKIENĖ</a:t>
            </a:r>
          </a:p>
          <a:p>
            <a:pPr algn="ctr"/>
            <a:r>
              <a:rPr lang="lt-LT" sz="1600" b="1" dirty="0">
                <a:latin typeface="Arial" panose="020B0604020202020204" pitchFamily="34" charset="0"/>
                <a:cs typeface="Arial" panose="020B0604020202020204" pitchFamily="34" charset="0"/>
              </a:rPr>
              <a:t>			</a:t>
            </a:r>
            <a:br>
              <a:rPr lang="lt-LT" sz="1200" b="1" dirty="0">
                <a:latin typeface="Arial" panose="020B0604020202020204" pitchFamily="34" charset="0"/>
                <a:cs typeface="Arial" panose="020B0604020202020204" pitchFamily="34" charset="0"/>
              </a:rPr>
            </a:br>
            <a:r>
              <a:rPr lang="lt-LT" sz="2400" dirty="0">
                <a:latin typeface="Arial" panose="020B0604020202020204" pitchFamily="34" charset="0"/>
                <a:ea typeface="Calibri" panose="020F0502020204030204" pitchFamily="34" charset="0"/>
                <a:cs typeface="Arial" panose="020B0604020202020204" pitchFamily="34" charset="0"/>
              </a:rPr>
              <a:t> </a:t>
            </a:r>
          </a:p>
          <a:p>
            <a:pPr algn="ctr"/>
            <a:endParaRPr lang="lt-LT" sz="2400" dirty="0">
              <a:latin typeface="Arial" panose="020B0604020202020204" pitchFamily="34" charset="0"/>
              <a:ea typeface="Calibri" panose="020F0502020204030204" pitchFamily="34" charset="0"/>
              <a:cs typeface="Arial" panose="020B0604020202020204" pitchFamily="34" charset="0"/>
            </a:endParaRPr>
          </a:p>
          <a:p>
            <a:pPr marL="0" marR="0" lvl="0" indent="0" algn="ctr" rtl="0">
              <a:lnSpc>
                <a:spcPct val="100000"/>
              </a:lnSpc>
              <a:spcBef>
                <a:spcPts val="0"/>
              </a:spcBef>
              <a:spcAft>
                <a:spcPts val="0"/>
              </a:spcAft>
              <a:buNone/>
            </a:pPr>
            <a:endParaRPr lang="en-US" sz="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48" name="Google Shape;348;p33"/>
          <p:cNvGrpSpPr/>
          <p:nvPr/>
        </p:nvGrpSpPr>
        <p:grpSpPr>
          <a:xfrm>
            <a:off x="-645649" y="-89753"/>
            <a:ext cx="10611510" cy="5323006"/>
            <a:chOff x="0" y="0"/>
            <a:chExt cx="28297359" cy="14194681"/>
          </a:xfrm>
        </p:grpSpPr>
        <p:sp>
          <p:nvSpPr>
            <p:cNvPr id="349" name="Google Shape;349;p33"/>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350" name="Google Shape;350;p33"/>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351" name="Google Shape;351;p33"/>
          <p:cNvSpPr/>
          <p:nvPr/>
        </p:nvSpPr>
        <p:spPr>
          <a:xfrm rot="5261866">
            <a:off x="1270101" y="-1246119"/>
            <a:ext cx="6462088" cy="9136628"/>
          </a:xfrm>
          <a:custGeom>
            <a:avLst/>
            <a:gdLst/>
            <a:ahLst/>
            <a:cxnLst/>
            <a:rect l="l" t="t" r="r" b="b"/>
            <a:pathLst>
              <a:path w="12924175" h="18273255" extrusionOk="0">
                <a:moveTo>
                  <a:pt x="0" y="0"/>
                </a:moveTo>
                <a:lnTo>
                  <a:pt x="12924175" y="0"/>
                </a:lnTo>
                <a:lnTo>
                  <a:pt x="12924175" y="18273254"/>
                </a:lnTo>
                <a:lnTo>
                  <a:pt x="0" y="18273254"/>
                </a:lnTo>
                <a:lnTo>
                  <a:pt x="0" y="0"/>
                </a:lnTo>
                <a:close/>
              </a:path>
            </a:pathLst>
          </a:custGeom>
          <a:blipFill rotWithShape="1">
            <a:blip r:embed="rId4">
              <a:alphaModFix/>
            </a:blip>
            <a:stretch>
              <a:fillRect/>
            </a:stretch>
          </a:blipFill>
          <a:ln>
            <a:noFill/>
          </a:ln>
        </p:spPr>
        <p:txBody>
          <a:bodyPr/>
          <a:lstStyle/>
          <a:p>
            <a:endParaRPr lang="lt-LT"/>
          </a:p>
        </p:txBody>
      </p:sp>
      <p:grpSp>
        <p:nvGrpSpPr>
          <p:cNvPr id="352" name="Google Shape;352;p33"/>
          <p:cNvGrpSpPr/>
          <p:nvPr/>
        </p:nvGrpSpPr>
        <p:grpSpPr>
          <a:xfrm rot="21107707">
            <a:off x="853565" y="726560"/>
            <a:ext cx="2726051" cy="4511821"/>
            <a:chOff x="0" y="-76200"/>
            <a:chExt cx="1435945" cy="2465942"/>
          </a:xfrm>
        </p:grpSpPr>
        <p:sp>
          <p:nvSpPr>
            <p:cNvPr id="353" name="Google Shape;353;p33"/>
            <p:cNvSpPr/>
            <p:nvPr/>
          </p:nvSpPr>
          <p:spPr>
            <a:xfrm>
              <a:off x="0" y="0"/>
              <a:ext cx="1435945" cy="2389742"/>
            </a:xfrm>
            <a:custGeom>
              <a:avLst/>
              <a:gdLst/>
              <a:ahLst/>
              <a:cxnLst/>
              <a:rect l="l" t="t" r="r" b="b"/>
              <a:pathLst>
                <a:path w="1435945" h="2389742" extrusionOk="0">
                  <a:moveTo>
                    <a:pt x="0" y="0"/>
                  </a:moveTo>
                  <a:lnTo>
                    <a:pt x="1435945" y="0"/>
                  </a:lnTo>
                  <a:lnTo>
                    <a:pt x="1435945" y="2389742"/>
                  </a:lnTo>
                  <a:lnTo>
                    <a:pt x="0" y="2389742"/>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354" name="Google Shape;354;p33"/>
            <p:cNvSpPr txBox="1"/>
            <p:nvPr/>
          </p:nvSpPr>
          <p:spPr>
            <a:xfrm>
              <a:off x="0" y="-76200"/>
              <a:ext cx="1435945" cy="2465942"/>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25400" tIns="25400" rIns="25400" bIns="25400" anchor="ctr" anchorCtr="0">
              <a:noAutofit/>
            </a:bodyPr>
            <a:lstStyle/>
            <a:p>
              <a:pPr marL="0" marR="0" lvl="0" indent="0" algn="ctr" rtl="0">
                <a:lnSpc>
                  <a:spcPct val="164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58" name="Google Shape;358;p33"/>
          <p:cNvGrpSpPr/>
          <p:nvPr/>
        </p:nvGrpSpPr>
        <p:grpSpPr>
          <a:xfrm rot="528275">
            <a:off x="5615762" y="691997"/>
            <a:ext cx="2726051" cy="4496835"/>
            <a:chOff x="0" y="-76200"/>
            <a:chExt cx="1435945" cy="2465942"/>
          </a:xfrm>
        </p:grpSpPr>
        <p:sp>
          <p:nvSpPr>
            <p:cNvPr id="359" name="Google Shape;359;p33"/>
            <p:cNvSpPr/>
            <p:nvPr/>
          </p:nvSpPr>
          <p:spPr>
            <a:xfrm>
              <a:off x="0" y="0"/>
              <a:ext cx="1435945" cy="2389742"/>
            </a:xfrm>
            <a:custGeom>
              <a:avLst/>
              <a:gdLst/>
              <a:ahLst/>
              <a:cxnLst/>
              <a:rect l="l" t="t" r="r" b="b"/>
              <a:pathLst>
                <a:path w="1435945" h="2389742" extrusionOk="0">
                  <a:moveTo>
                    <a:pt x="0" y="0"/>
                  </a:moveTo>
                  <a:lnTo>
                    <a:pt x="1435945" y="0"/>
                  </a:lnTo>
                  <a:lnTo>
                    <a:pt x="1435945" y="2389742"/>
                  </a:lnTo>
                  <a:lnTo>
                    <a:pt x="0" y="2389742"/>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360" name="Google Shape;360;p33"/>
            <p:cNvSpPr txBox="1"/>
            <p:nvPr/>
          </p:nvSpPr>
          <p:spPr>
            <a:xfrm>
              <a:off x="0" y="-76200"/>
              <a:ext cx="1435945" cy="2465942"/>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25400" tIns="25400" rIns="25400" bIns="25400" anchor="ctr" anchorCtr="0">
              <a:noAutofit/>
            </a:bodyPr>
            <a:lstStyle/>
            <a:p>
              <a:pPr marL="0" marR="0" lvl="0" indent="0" algn="ctr" rtl="0">
                <a:lnSpc>
                  <a:spcPct val="164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5" name="Picture 4">
            <a:extLst>
              <a:ext uri="{FF2B5EF4-FFF2-40B4-BE49-F238E27FC236}">
                <a16:creationId xmlns:a16="http://schemas.microsoft.com/office/drawing/2014/main" id="{B5EF6AED-9CF4-6D52-A769-54C970E66B95}"/>
              </a:ext>
            </a:extLst>
          </p:cNvPr>
          <p:cNvPicPr>
            <a:picLocks noChangeAspect="1"/>
          </p:cNvPicPr>
          <p:nvPr/>
        </p:nvPicPr>
        <p:blipFill>
          <a:blip r:embed="rId5"/>
          <a:stretch>
            <a:fillRect/>
          </a:stretch>
        </p:blipFill>
        <p:spPr>
          <a:xfrm rot="511400">
            <a:off x="5713279" y="914568"/>
            <a:ext cx="2459337" cy="4189013"/>
          </a:xfrm>
          <a:prstGeom prst="rect">
            <a:avLst/>
          </a:prstGeom>
        </p:spPr>
      </p:pic>
      <p:pic>
        <p:nvPicPr>
          <p:cNvPr id="9" name="Picture 8">
            <a:extLst>
              <a:ext uri="{FF2B5EF4-FFF2-40B4-BE49-F238E27FC236}">
                <a16:creationId xmlns:a16="http://schemas.microsoft.com/office/drawing/2014/main" id="{4E0FF6E3-9F06-4BFE-6BE3-DEA4C55EB858}"/>
              </a:ext>
            </a:extLst>
          </p:cNvPr>
          <p:cNvPicPr>
            <a:picLocks noChangeAspect="1"/>
          </p:cNvPicPr>
          <p:nvPr/>
        </p:nvPicPr>
        <p:blipFill>
          <a:blip r:embed="rId6"/>
          <a:stretch>
            <a:fillRect/>
          </a:stretch>
        </p:blipFill>
        <p:spPr>
          <a:xfrm rot="21103404">
            <a:off x="1044274" y="839191"/>
            <a:ext cx="2378957" cy="4229256"/>
          </a:xfrm>
          <a:prstGeom prst="rect">
            <a:avLst/>
          </a:prstGeom>
        </p:spPr>
      </p:pic>
      <p:sp>
        <p:nvSpPr>
          <p:cNvPr id="4" name="Google Shape;331;p31">
            <a:extLst>
              <a:ext uri="{FF2B5EF4-FFF2-40B4-BE49-F238E27FC236}">
                <a16:creationId xmlns:a16="http://schemas.microsoft.com/office/drawing/2014/main" id="{E9D53740-ED7C-A942-C03F-B36F6B9CCDFB}"/>
              </a:ext>
            </a:extLst>
          </p:cNvPr>
          <p:cNvSpPr txBox="1"/>
          <p:nvPr/>
        </p:nvSpPr>
        <p:spPr>
          <a:xfrm>
            <a:off x="3486151" y="775544"/>
            <a:ext cx="2310222" cy="560153"/>
          </a:xfrm>
          <a:prstGeom prst="rect">
            <a:avLst/>
          </a:prstGeom>
          <a:noFill/>
          <a:ln>
            <a:noFill/>
          </a:ln>
        </p:spPr>
        <p:txBody>
          <a:bodyPr spcFirstLastPara="1" wrap="square" lIns="0" tIns="0" rIns="0" bIns="0" anchor="t" anchorCtr="0">
            <a:spAutoFit/>
          </a:bodyPr>
          <a:lstStyle/>
          <a:p>
            <a:pPr marL="0" marR="0" lvl="0" indent="0" algn="ctr" rtl="0">
              <a:lnSpc>
                <a:spcPct val="130006"/>
              </a:lnSpc>
              <a:spcBef>
                <a:spcPts val="0"/>
              </a:spcBef>
              <a:spcAft>
                <a:spcPts val="0"/>
              </a:spcAft>
              <a:buNone/>
            </a:pPr>
            <a:r>
              <a:rPr lang="lt-LT" sz="2800" b="1" dirty="0">
                <a:solidFill>
                  <a:schemeClr val="tx1"/>
                </a:solidFill>
                <a:latin typeface="+mn-lt"/>
                <a:sym typeface="Give You Glory"/>
              </a:rPr>
              <a:t>RŪŠIUOKIME</a:t>
            </a:r>
            <a:endParaRPr lang="lt-LT" sz="2800" b="1" dirty="0">
              <a:solidFill>
                <a:schemeClr val="tx1"/>
              </a:solidFill>
              <a:latin typeface="+mn-lt"/>
            </a:endParaRPr>
          </a:p>
        </p:txBody>
      </p:sp>
      <p:sp>
        <p:nvSpPr>
          <p:cNvPr id="8" name="Google Shape;490;p40">
            <a:extLst>
              <a:ext uri="{FF2B5EF4-FFF2-40B4-BE49-F238E27FC236}">
                <a16:creationId xmlns:a16="http://schemas.microsoft.com/office/drawing/2014/main" id="{683D612D-C54E-1CAD-B4D0-17EC4469210B}"/>
              </a:ext>
            </a:extLst>
          </p:cNvPr>
          <p:cNvSpPr/>
          <p:nvPr/>
        </p:nvSpPr>
        <p:spPr>
          <a:xfrm>
            <a:off x="3859208" y="2379338"/>
            <a:ext cx="1357984" cy="1425994"/>
          </a:xfrm>
          <a:custGeom>
            <a:avLst/>
            <a:gdLst/>
            <a:ahLst/>
            <a:cxnLst/>
            <a:rect l="l" t="t" r="r" b="b"/>
            <a:pathLst>
              <a:path w="2365776" h="2285931" extrusionOk="0">
                <a:moveTo>
                  <a:pt x="0" y="0"/>
                </a:moveTo>
                <a:lnTo>
                  <a:pt x="2365776" y="0"/>
                </a:lnTo>
                <a:lnTo>
                  <a:pt x="2365776" y="2285931"/>
                </a:lnTo>
                <a:lnTo>
                  <a:pt x="0" y="2285931"/>
                </a:lnTo>
                <a:lnTo>
                  <a:pt x="0" y="0"/>
                </a:lnTo>
                <a:close/>
              </a:path>
            </a:pathLst>
          </a:custGeom>
          <a:blipFill rotWithShape="1">
            <a:blip r:embed="rId7">
              <a:alphaModFix/>
            </a:blip>
            <a:stretch>
              <a:fillRect/>
            </a:stretch>
          </a:blipFill>
          <a:ln>
            <a:noFill/>
          </a:ln>
        </p:spPr>
        <p:txBody>
          <a:bodyPr/>
          <a:lstStyle/>
          <a:p>
            <a:endParaRPr lang="lt-LT"/>
          </a:p>
        </p:txBody>
      </p:sp>
      <p:sp>
        <p:nvSpPr>
          <p:cNvPr id="10" name="Google Shape;276;p28">
            <a:extLst>
              <a:ext uri="{FF2B5EF4-FFF2-40B4-BE49-F238E27FC236}">
                <a16:creationId xmlns:a16="http://schemas.microsoft.com/office/drawing/2014/main" id="{ADB0DBEC-E2C0-70CE-E1F2-89EBBCE41C05}"/>
              </a:ext>
            </a:extLst>
          </p:cNvPr>
          <p:cNvSpPr/>
          <p:nvPr/>
        </p:nvSpPr>
        <p:spPr>
          <a:xfrm rot="13103099">
            <a:off x="6896381" y="856246"/>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8">
              <a:alphaModFix/>
            </a:blip>
            <a:stretch>
              <a:fillRect/>
            </a:stretch>
          </a:blipFill>
          <a:ln>
            <a:noFill/>
          </a:ln>
        </p:spPr>
        <p:txBody>
          <a:bodyPr/>
          <a:lstStyle/>
          <a:p>
            <a:endParaRPr lang="lt-LT"/>
          </a:p>
        </p:txBody>
      </p:sp>
      <p:sp>
        <p:nvSpPr>
          <p:cNvPr id="11" name="Google Shape;276;p28">
            <a:extLst>
              <a:ext uri="{FF2B5EF4-FFF2-40B4-BE49-F238E27FC236}">
                <a16:creationId xmlns:a16="http://schemas.microsoft.com/office/drawing/2014/main" id="{7B8E6D01-58A0-597C-D0B8-633258057BF9}"/>
              </a:ext>
            </a:extLst>
          </p:cNvPr>
          <p:cNvSpPr/>
          <p:nvPr/>
        </p:nvSpPr>
        <p:spPr>
          <a:xfrm rot="13256938">
            <a:off x="594871" y="4435563"/>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8">
              <a:alphaModFix/>
            </a:blip>
            <a:stretch>
              <a:fillRect/>
            </a:stretch>
          </a:blipFill>
          <a:ln>
            <a:noFill/>
          </a:ln>
        </p:spPr>
        <p:txBody>
          <a:bodyPr/>
          <a:lstStyle/>
          <a:p>
            <a:endParaRPr lang="lt-L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grpSp>
        <p:nvGrpSpPr>
          <p:cNvPr id="477" name="Google Shape;477;p40"/>
          <p:cNvGrpSpPr/>
          <p:nvPr/>
        </p:nvGrpSpPr>
        <p:grpSpPr>
          <a:xfrm>
            <a:off x="-645649" y="-89753"/>
            <a:ext cx="10611510" cy="5323006"/>
            <a:chOff x="0" y="0"/>
            <a:chExt cx="28297359" cy="14194681"/>
          </a:xfrm>
        </p:grpSpPr>
        <p:sp>
          <p:nvSpPr>
            <p:cNvPr id="478" name="Google Shape;478;p40"/>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479" name="Google Shape;479;p40"/>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480" name="Google Shape;480;p40"/>
          <p:cNvSpPr/>
          <p:nvPr/>
        </p:nvSpPr>
        <p:spPr>
          <a:xfrm rot="5261866">
            <a:off x="1565304" y="-1260262"/>
            <a:ext cx="6013392" cy="8502226"/>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4">
              <a:alphaModFix/>
            </a:blip>
            <a:stretch>
              <a:fillRect/>
            </a:stretch>
          </a:blipFill>
          <a:ln>
            <a:noFill/>
          </a:ln>
        </p:spPr>
        <p:txBody>
          <a:bodyPr/>
          <a:lstStyle/>
          <a:p>
            <a:endParaRPr lang="lt-LT"/>
          </a:p>
        </p:txBody>
      </p:sp>
      <p:sp>
        <p:nvSpPr>
          <p:cNvPr id="481" name="Google Shape;481;p40"/>
          <p:cNvSpPr txBox="1"/>
          <p:nvPr/>
        </p:nvSpPr>
        <p:spPr>
          <a:xfrm>
            <a:off x="457784" y="1037272"/>
            <a:ext cx="4043362" cy="261610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lt-LT" sz="3400" b="1" dirty="0">
                <a:solidFill>
                  <a:schemeClr val="tx1"/>
                </a:solidFill>
                <a:latin typeface="+mj-lt"/>
                <a:cs typeface="Inknut Antiqua"/>
                <a:sym typeface="Inknut Antiqua"/>
              </a:rPr>
              <a:t>ŽAIDIMAS „EŽIUKAS RŪŠIUOTOJAS“ INTERAKTYVIOJE SMĖLIO LENTOJE</a:t>
            </a:r>
            <a:endParaRPr lang="lt-LT" sz="3400" dirty="0">
              <a:solidFill>
                <a:schemeClr val="tx1"/>
              </a:solidFill>
              <a:latin typeface="+mj-lt"/>
            </a:endParaRPr>
          </a:p>
        </p:txBody>
      </p:sp>
      <p:pic>
        <p:nvPicPr>
          <p:cNvPr id="4" name="Paveikslėlis 3" descr="Paveikslėlis, kuriame yra asmuo, Žmogaus veidas, apranga, žaidimas&#10;&#10;Automatiškai sugeneruotas aprašymas">
            <a:extLst>
              <a:ext uri="{FF2B5EF4-FFF2-40B4-BE49-F238E27FC236}">
                <a16:creationId xmlns:a16="http://schemas.microsoft.com/office/drawing/2014/main" id="{38ED819F-83FE-8DE3-F025-3E3CFEC8A754}"/>
              </a:ext>
            </a:extLst>
          </p:cNvPr>
          <p:cNvPicPr>
            <a:picLocks noChangeAspect="1"/>
          </p:cNvPicPr>
          <p:nvPr/>
        </p:nvPicPr>
        <p:blipFill>
          <a:blip r:embed="rId5"/>
          <a:stretch>
            <a:fillRect/>
          </a:stretch>
        </p:blipFill>
        <p:spPr>
          <a:xfrm>
            <a:off x="4773858" y="632222"/>
            <a:ext cx="3857625" cy="38790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grpSp>
        <p:nvGrpSpPr>
          <p:cNvPr id="425" name="Google Shape;425;p37"/>
          <p:cNvGrpSpPr/>
          <p:nvPr/>
        </p:nvGrpSpPr>
        <p:grpSpPr>
          <a:xfrm>
            <a:off x="-645649" y="-89753"/>
            <a:ext cx="10611510" cy="5323006"/>
            <a:chOff x="0" y="0"/>
            <a:chExt cx="28297359" cy="14194681"/>
          </a:xfrm>
        </p:grpSpPr>
        <p:sp>
          <p:nvSpPr>
            <p:cNvPr id="426" name="Google Shape;426;p37"/>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427" name="Google Shape;427;p37"/>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428" name="Google Shape;428;p37"/>
          <p:cNvSpPr/>
          <p:nvPr/>
        </p:nvSpPr>
        <p:spPr>
          <a:xfrm rot="5261866">
            <a:off x="1484967" y="-1268055"/>
            <a:ext cx="6174065" cy="8729398"/>
          </a:xfrm>
          <a:custGeom>
            <a:avLst/>
            <a:gdLst/>
            <a:ahLst/>
            <a:cxnLst/>
            <a:rect l="l" t="t" r="r" b="b"/>
            <a:pathLst>
              <a:path w="12348130" h="17458795" extrusionOk="0">
                <a:moveTo>
                  <a:pt x="0" y="0"/>
                </a:moveTo>
                <a:lnTo>
                  <a:pt x="12348130" y="0"/>
                </a:lnTo>
                <a:lnTo>
                  <a:pt x="12348130" y="17458796"/>
                </a:lnTo>
                <a:lnTo>
                  <a:pt x="0" y="17458796"/>
                </a:lnTo>
                <a:lnTo>
                  <a:pt x="0" y="0"/>
                </a:lnTo>
                <a:close/>
              </a:path>
            </a:pathLst>
          </a:custGeom>
          <a:blipFill rotWithShape="1">
            <a:blip r:embed="rId4">
              <a:alphaModFix/>
            </a:blip>
            <a:stretch>
              <a:fillRect/>
            </a:stretch>
          </a:blipFill>
          <a:ln>
            <a:noFill/>
          </a:ln>
        </p:spPr>
        <p:txBody>
          <a:bodyPr/>
          <a:lstStyle/>
          <a:p>
            <a:endParaRPr lang="lt-LT"/>
          </a:p>
        </p:txBody>
      </p:sp>
      <p:sp>
        <p:nvSpPr>
          <p:cNvPr id="431" name="Google Shape;431;p37"/>
          <p:cNvSpPr txBox="1"/>
          <p:nvPr/>
        </p:nvSpPr>
        <p:spPr>
          <a:xfrm>
            <a:off x="747000" y="425091"/>
            <a:ext cx="7650000" cy="56509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UŽDUOČIŲ ATLIKIMAS</a:t>
            </a:r>
            <a:endParaRPr lang="lt-LT" sz="3400" dirty="0">
              <a:solidFill>
                <a:schemeClr val="tx1"/>
              </a:solidFill>
              <a:latin typeface="+mj-lt"/>
            </a:endParaRPr>
          </a:p>
        </p:txBody>
      </p:sp>
      <p:grpSp>
        <p:nvGrpSpPr>
          <p:cNvPr id="355" name="Google Shape;355;p33"/>
          <p:cNvGrpSpPr/>
          <p:nvPr/>
        </p:nvGrpSpPr>
        <p:grpSpPr>
          <a:xfrm rot="20665894">
            <a:off x="971237" y="1505336"/>
            <a:ext cx="3006959" cy="4681437"/>
            <a:chOff x="0" y="-76200"/>
            <a:chExt cx="1435945" cy="2465942"/>
          </a:xfrm>
        </p:grpSpPr>
        <p:sp>
          <p:nvSpPr>
            <p:cNvPr id="356" name="Google Shape;356;p33"/>
            <p:cNvSpPr/>
            <p:nvPr/>
          </p:nvSpPr>
          <p:spPr>
            <a:xfrm>
              <a:off x="0" y="0"/>
              <a:ext cx="1435945" cy="2389742"/>
            </a:xfrm>
            <a:custGeom>
              <a:avLst/>
              <a:gdLst/>
              <a:ahLst/>
              <a:cxnLst/>
              <a:rect l="l" t="t" r="r" b="b"/>
              <a:pathLst>
                <a:path w="1435945" h="2389742" extrusionOk="0">
                  <a:moveTo>
                    <a:pt x="0" y="0"/>
                  </a:moveTo>
                  <a:lnTo>
                    <a:pt x="1435945" y="0"/>
                  </a:lnTo>
                  <a:lnTo>
                    <a:pt x="1435945" y="2389742"/>
                  </a:lnTo>
                  <a:lnTo>
                    <a:pt x="0" y="2389742"/>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357" name="Google Shape;357;p33"/>
            <p:cNvSpPr txBox="1"/>
            <p:nvPr/>
          </p:nvSpPr>
          <p:spPr>
            <a:xfrm>
              <a:off x="0" y="-76200"/>
              <a:ext cx="1435945" cy="2465942"/>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25400" tIns="25400" rIns="25400" bIns="25400" anchor="ctr" anchorCtr="0">
              <a:noAutofit/>
            </a:bodyPr>
            <a:lstStyle/>
            <a:p>
              <a:pPr marL="0" marR="0" lvl="0" indent="0" algn="ctr" rtl="0">
                <a:lnSpc>
                  <a:spcPct val="164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 name="Google Shape;355;p33">
            <a:extLst>
              <a:ext uri="{FF2B5EF4-FFF2-40B4-BE49-F238E27FC236}">
                <a16:creationId xmlns:a16="http://schemas.microsoft.com/office/drawing/2014/main" id="{4AE09790-B8AE-B6C2-8E96-41E810E7BF64}"/>
              </a:ext>
            </a:extLst>
          </p:cNvPr>
          <p:cNvGrpSpPr/>
          <p:nvPr/>
        </p:nvGrpSpPr>
        <p:grpSpPr>
          <a:xfrm rot="608844">
            <a:off x="5156346" y="1624759"/>
            <a:ext cx="2974313" cy="5075039"/>
            <a:chOff x="0" y="-76200"/>
            <a:chExt cx="1435945" cy="2465942"/>
          </a:xfrm>
        </p:grpSpPr>
        <p:sp>
          <p:nvSpPr>
            <p:cNvPr id="3" name="Google Shape;356;p33">
              <a:extLst>
                <a:ext uri="{FF2B5EF4-FFF2-40B4-BE49-F238E27FC236}">
                  <a16:creationId xmlns:a16="http://schemas.microsoft.com/office/drawing/2014/main" id="{AFCD39EB-88CE-3697-4C60-7C577A45AADC}"/>
                </a:ext>
              </a:extLst>
            </p:cNvPr>
            <p:cNvSpPr/>
            <p:nvPr/>
          </p:nvSpPr>
          <p:spPr>
            <a:xfrm>
              <a:off x="0" y="0"/>
              <a:ext cx="1435945" cy="2389742"/>
            </a:xfrm>
            <a:custGeom>
              <a:avLst/>
              <a:gdLst/>
              <a:ahLst/>
              <a:cxnLst/>
              <a:rect l="l" t="t" r="r" b="b"/>
              <a:pathLst>
                <a:path w="1435945" h="2389742" extrusionOk="0">
                  <a:moveTo>
                    <a:pt x="0" y="0"/>
                  </a:moveTo>
                  <a:lnTo>
                    <a:pt x="1435945" y="0"/>
                  </a:lnTo>
                  <a:lnTo>
                    <a:pt x="1435945" y="2389742"/>
                  </a:lnTo>
                  <a:lnTo>
                    <a:pt x="0" y="2389742"/>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4" name="Google Shape;357;p33">
              <a:extLst>
                <a:ext uri="{FF2B5EF4-FFF2-40B4-BE49-F238E27FC236}">
                  <a16:creationId xmlns:a16="http://schemas.microsoft.com/office/drawing/2014/main" id="{7F294DCD-D6E2-8635-208F-B03ABBFFA2EB}"/>
                </a:ext>
              </a:extLst>
            </p:cNvPr>
            <p:cNvSpPr txBox="1"/>
            <p:nvPr/>
          </p:nvSpPr>
          <p:spPr>
            <a:xfrm>
              <a:off x="0" y="-76200"/>
              <a:ext cx="1435945" cy="2465942"/>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25400" tIns="25400" rIns="25400" bIns="25400" anchor="ctr" anchorCtr="0">
              <a:noAutofit/>
            </a:bodyPr>
            <a:lstStyle/>
            <a:p>
              <a:pPr marL="0" marR="0" lvl="0" indent="0" algn="ctr" rtl="0">
                <a:lnSpc>
                  <a:spcPct val="164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9" name="Picture 8">
            <a:extLst>
              <a:ext uri="{FF2B5EF4-FFF2-40B4-BE49-F238E27FC236}">
                <a16:creationId xmlns:a16="http://schemas.microsoft.com/office/drawing/2014/main" id="{C266C4D6-8D80-AE16-7EE0-A82ED42CA107}"/>
              </a:ext>
            </a:extLst>
          </p:cNvPr>
          <p:cNvPicPr>
            <a:picLocks noChangeAspect="1"/>
          </p:cNvPicPr>
          <p:nvPr/>
        </p:nvPicPr>
        <p:blipFill>
          <a:blip r:embed="rId5"/>
          <a:stretch>
            <a:fillRect/>
          </a:stretch>
        </p:blipFill>
        <p:spPr>
          <a:xfrm rot="698715">
            <a:off x="5727359" y="1666758"/>
            <a:ext cx="2493895" cy="3650855"/>
          </a:xfrm>
          <a:prstGeom prst="rect">
            <a:avLst/>
          </a:prstGeom>
        </p:spPr>
      </p:pic>
      <p:sp>
        <p:nvSpPr>
          <p:cNvPr id="10" name="Google Shape;276;p28">
            <a:extLst>
              <a:ext uri="{FF2B5EF4-FFF2-40B4-BE49-F238E27FC236}">
                <a16:creationId xmlns:a16="http://schemas.microsoft.com/office/drawing/2014/main" id="{3F3E93EE-4D0F-B567-EB7D-9CADFFE8A1DA}"/>
              </a:ext>
            </a:extLst>
          </p:cNvPr>
          <p:cNvSpPr/>
          <p:nvPr/>
        </p:nvSpPr>
        <p:spPr>
          <a:xfrm rot="9217950">
            <a:off x="4956563" y="1403403"/>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6">
              <a:alphaModFix/>
            </a:blip>
            <a:stretch>
              <a:fillRect/>
            </a:stretch>
          </a:blipFill>
          <a:ln>
            <a:noFill/>
          </a:ln>
        </p:spPr>
        <p:txBody>
          <a:bodyPr/>
          <a:lstStyle/>
          <a:p>
            <a:endParaRPr lang="lt-LT"/>
          </a:p>
        </p:txBody>
      </p:sp>
      <p:pic>
        <p:nvPicPr>
          <p:cNvPr id="12" name="Picture 11">
            <a:extLst>
              <a:ext uri="{FF2B5EF4-FFF2-40B4-BE49-F238E27FC236}">
                <a16:creationId xmlns:a16="http://schemas.microsoft.com/office/drawing/2014/main" id="{0DAA743F-E20B-127A-83E5-00ED4B3032F7}"/>
              </a:ext>
            </a:extLst>
          </p:cNvPr>
          <p:cNvPicPr>
            <a:picLocks noChangeAspect="1"/>
          </p:cNvPicPr>
          <p:nvPr/>
        </p:nvPicPr>
        <p:blipFill>
          <a:blip r:embed="rId7"/>
          <a:stretch>
            <a:fillRect/>
          </a:stretch>
        </p:blipFill>
        <p:spPr>
          <a:xfrm rot="20603140">
            <a:off x="949119" y="1526287"/>
            <a:ext cx="2923023" cy="3798794"/>
          </a:xfrm>
          <a:prstGeom prst="rect">
            <a:avLst/>
          </a:prstGeom>
        </p:spPr>
      </p:pic>
      <p:sp>
        <p:nvSpPr>
          <p:cNvPr id="13" name="Google Shape;276;p28">
            <a:extLst>
              <a:ext uri="{FF2B5EF4-FFF2-40B4-BE49-F238E27FC236}">
                <a16:creationId xmlns:a16="http://schemas.microsoft.com/office/drawing/2014/main" id="{77CE67DE-68FB-362F-8286-0FE698B1BC04}"/>
              </a:ext>
            </a:extLst>
          </p:cNvPr>
          <p:cNvSpPr/>
          <p:nvPr/>
        </p:nvSpPr>
        <p:spPr>
          <a:xfrm rot="12279383">
            <a:off x="2005074" y="1445127"/>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6">
              <a:alphaModFix/>
            </a:blip>
            <a:stretch>
              <a:fillRect/>
            </a:stretch>
          </a:blipFill>
          <a:ln>
            <a:noFill/>
          </a:ln>
        </p:spPr>
        <p:txBody>
          <a:bodyPr/>
          <a:lstStyle/>
          <a:p>
            <a:endParaRPr lang="lt-LT"/>
          </a:p>
        </p:txBody>
      </p:sp>
      <p:sp>
        <p:nvSpPr>
          <p:cNvPr id="14" name="Google Shape;326;p31">
            <a:extLst>
              <a:ext uri="{FF2B5EF4-FFF2-40B4-BE49-F238E27FC236}">
                <a16:creationId xmlns:a16="http://schemas.microsoft.com/office/drawing/2014/main" id="{17AD8186-5045-A1F4-7FDD-377B8606429F}"/>
              </a:ext>
            </a:extLst>
          </p:cNvPr>
          <p:cNvSpPr/>
          <p:nvPr/>
        </p:nvSpPr>
        <p:spPr>
          <a:xfrm>
            <a:off x="4266696" y="2267687"/>
            <a:ext cx="674641" cy="1102132"/>
          </a:xfrm>
          <a:custGeom>
            <a:avLst/>
            <a:gdLst/>
            <a:ahLst/>
            <a:cxnLst/>
            <a:rect l="l" t="t" r="r" b="b"/>
            <a:pathLst>
              <a:path w="1715376" h="2829486" extrusionOk="0">
                <a:moveTo>
                  <a:pt x="0" y="0"/>
                </a:moveTo>
                <a:lnTo>
                  <a:pt x="1715375" y="0"/>
                </a:lnTo>
                <a:lnTo>
                  <a:pt x="1715375" y="2829486"/>
                </a:lnTo>
                <a:lnTo>
                  <a:pt x="0" y="2829486"/>
                </a:lnTo>
                <a:lnTo>
                  <a:pt x="0" y="0"/>
                </a:lnTo>
                <a:close/>
              </a:path>
            </a:pathLst>
          </a:custGeom>
          <a:blipFill rotWithShape="1">
            <a:blip r:embed="rId8">
              <a:alphaModFix/>
            </a:blip>
            <a:stretch>
              <a:fillRect/>
            </a:stretch>
          </a:blipFill>
          <a:ln>
            <a:noFill/>
          </a:ln>
        </p:spPr>
        <p:txBody>
          <a:bodyPr/>
          <a:lstStyle/>
          <a:p>
            <a:endParaRPr lang="lt-LT"/>
          </a:p>
        </p:txBody>
      </p:sp>
      <p:sp>
        <p:nvSpPr>
          <p:cNvPr id="15" name="Google Shape;488;p40">
            <a:extLst>
              <a:ext uri="{FF2B5EF4-FFF2-40B4-BE49-F238E27FC236}">
                <a16:creationId xmlns:a16="http://schemas.microsoft.com/office/drawing/2014/main" id="{EE5F7441-AAC0-3008-DEC3-2DDD9977E9D1}"/>
              </a:ext>
            </a:extLst>
          </p:cNvPr>
          <p:cNvSpPr/>
          <p:nvPr/>
        </p:nvSpPr>
        <p:spPr>
          <a:xfrm>
            <a:off x="4063040" y="3641343"/>
            <a:ext cx="1217908" cy="1586666"/>
          </a:xfrm>
          <a:custGeom>
            <a:avLst/>
            <a:gdLst/>
            <a:ahLst/>
            <a:cxnLst/>
            <a:rect l="l" t="t" r="r" b="b"/>
            <a:pathLst>
              <a:path w="1923126" h="2294247" extrusionOk="0">
                <a:moveTo>
                  <a:pt x="0" y="0"/>
                </a:moveTo>
                <a:lnTo>
                  <a:pt x="1923126" y="0"/>
                </a:lnTo>
                <a:lnTo>
                  <a:pt x="1923126" y="2294247"/>
                </a:lnTo>
                <a:lnTo>
                  <a:pt x="0" y="2294247"/>
                </a:lnTo>
                <a:lnTo>
                  <a:pt x="0" y="0"/>
                </a:lnTo>
                <a:close/>
              </a:path>
            </a:pathLst>
          </a:custGeom>
          <a:blipFill rotWithShape="1">
            <a:blip r:embed="rId9">
              <a:alphaModFix/>
            </a:blip>
            <a:stretch>
              <a:fillRect l="-14221" r="-14222"/>
            </a:stretch>
          </a:blipFill>
          <a:ln>
            <a:noFill/>
          </a:ln>
        </p:spPr>
        <p:txBody>
          <a:bodyPr/>
          <a:lstStyle/>
          <a:p>
            <a:endParaRPr lang="lt-L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a:extLst>
            <a:ext uri="{FF2B5EF4-FFF2-40B4-BE49-F238E27FC236}">
              <a16:creationId xmlns:a16="http://schemas.microsoft.com/office/drawing/2014/main" id="{3C4DCA8B-62AF-62CF-76A3-B36EB0F7492A}"/>
            </a:ext>
          </a:extLst>
        </p:cNvPr>
        <p:cNvGrpSpPr/>
        <p:nvPr/>
      </p:nvGrpSpPr>
      <p:grpSpPr>
        <a:xfrm>
          <a:off x="0" y="0"/>
          <a:ext cx="0" cy="0"/>
          <a:chOff x="0" y="0"/>
          <a:chExt cx="0" cy="0"/>
        </a:xfrm>
      </p:grpSpPr>
      <p:grpSp>
        <p:nvGrpSpPr>
          <p:cNvPr id="266" name="Google Shape;266;p28">
            <a:extLst>
              <a:ext uri="{FF2B5EF4-FFF2-40B4-BE49-F238E27FC236}">
                <a16:creationId xmlns:a16="http://schemas.microsoft.com/office/drawing/2014/main" id="{E6C05B6D-94B2-AB4F-3522-0B6AE347EF40}"/>
              </a:ext>
            </a:extLst>
          </p:cNvPr>
          <p:cNvGrpSpPr/>
          <p:nvPr/>
        </p:nvGrpSpPr>
        <p:grpSpPr>
          <a:xfrm>
            <a:off x="-645649" y="-89753"/>
            <a:ext cx="10611510" cy="5323006"/>
            <a:chOff x="0" y="0"/>
            <a:chExt cx="28297359" cy="14194681"/>
          </a:xfrm>
        </p:grpSpPr>
        <p:sp>
          <p:nvSpPr>
            <p:cNvPr id="267" name="Google Shape;267;p28">
              <a:extLst>
                <a:ext uri="{FF2B5EF4-FFF2-40B4-BE49-F238E27FC236}">
                  <a16:creationId xmlns:a16="http://schemas.microsoft.com/office/drawing/2014/main" id="{76637973-D267-4BA1-0C48-04863EDCD9E1}"/>
                </a:ext>
              </a:extLst>
            </p:cNvPr>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268" name="Google Shape;268;p28">
              <a:extLst>
                <a:ext uri="{FF2B5EF4-FFF2-40B4-BE49-F238E27FC236}">
                  <a16:creationId xmlns:a16="http://schemas.microsoft.com/office/drawing/2014/main" id="{362BCA10-21B6-C29A-6DE0-9025AC564E54}"/>
                </a:ext>
              </a:extLst>
            </p:cNvPr>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269" name="Google Shape;269;p28">
            <a:extLst>
              <a:ext uri="{FF2B5EF4-FFF2-40B4-BE49-F238E27FC236}">
                <a16:creationId xmlns:a16="http://schemas.microsoft.com/office/drawing/2014/main" id="{21D6B343-4ECE-7AC5-A64D-9091F7772085}"/>
              </a:ext>
            </a:extLst>
          </p:cNvPr>
          <p:cNvSpPr/>
          <p:nvPr/>
        </p:nvSpPr>
        <p:spPr>
          <a:xfrm rot="5614544">
            <a:off x="1751336" y="-1247292"/>
            <a:ext cx="5772105" cy="8161074"/>
          </a:xfrm>
          <a:custGeom>
            <a:avLst/>
            <a:gdLst/>
            <a:ahLst/>
            <a:cxnLst/>
            <a:rect l="l" t="t" r="r" b="b"/>
            <a:pathLst>
              <a:path w="11544209" h="16322147" extrusionOk="0">
                <a:moveTo>
                  <a:pt x="0" y="0"/>
                </a:moveTo>
                <a:lnTo>
                  <a:pt x="11544209" y="0"/>
                </a:lnTo>
                <a:lnTo>
                  <a:pt x="11544209" y="16322146"/>
                </a:lnTo>
                <a:lnTo>
                  <a:pt x="0" y="16322146"/>
                </a:lnTo>
                <a:lnTo>
                  <a:pt x="0" y="0"/>
                </a:lnTo>
                <a:close/>
              </a:path>
            </a:pathLst>
          </a:custGeom>
          <a:blipFill rotWithShape="1">
            <a:blip r:embed="rId4">
              <a:alphaModFix/>
            </a:blip>
            <a:stretch>
              <a:fillRect/>
            </a:stretch>
          </a:blipFill>
          <a:ln>
            <a:noFill/>
          </a:ln>
        </p:spPr>
        <p:txBody>
          <a:bodyPr/>
          <a:lstStyle/>
          <a:p>
            <a:endParaRPr lang="lt-LT"/>
          </a:p>
        </p:txBody>
      </p:sp>
      <p:sp>
        <p:nvSpPr>
          <p:cNvPr id="271" name="Google Shape;271;p28">
            <a:extLst>
              <a:ext uri="{FF2B5EF4-FFF2-40B4-BE49-F238E27FC236}">
                <a16:creationId xmlns:a16="http://schemas.microsoft.com/office/drawing/2014/main" id="{12DD6AC7-A00F-A517-81EC-778FF36262DB}"/>
              </a:ext>
            </a:extLst>
          </p:cNvPr>
          <p:cNvSpPr/>
          <p:nvPr/>
        </p:nvSpPr>
        <p:spPr>
          <a:xfrm rot="250807">
            <a:off x="1920760" y="402986"/>
            <a:ext cx="5433257" cy="3970683"/>
          </a:xfrm>
          <a:custGeom>
            <a:avLst/>
            <a:gdLst/>
            <a:ahLst/>
            <a:cxnLst/>
            <a:rect l="l" t="t" r="r" b="b"/>
            <a:pathLst>
              <a:path w="4314719" h="2223869" extrusionOk="0">
                <a:moveTo>
                  <a:pt x="0" y="0"/>
                </a:moveTo>
                <a:lnTo>
                  <a:pt x="4314719" y="0"/>
                </a:lnTo>
                <a:lnTo>
                  <a:pt x="4314719" y="2223869"/>
                </a:lnTo>
                <a:lnTo>
                  <a:pt x="0" y="2223869"/>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274" name="Google Shape;274;p28">
            <a:extLst>
              <a:ext uri="{FF2B5EF4-FFF2-40B4-BE49-F238E27FC236}">
                <a16:creationId xmlns:a16="http://schemas.microsoft.com/office/drawing/2014/main" id="{A3A7CB0C-1BEF-3C9F-C3DB-6D5E1B7CAD12}"/>
              </a:ext>
            </a:extLst>
          </p:cNvPr>
          <p:cNvSpPr/>
          <p:nvPr/>
        </p:nvSpPr>
        <p:spPr>
          <a:xfrm rot="-363597">
            <a:off x="657922" y="2838098"/>
            <a:ext cx="1373946" cy="2028918"/>
          </a:xfrm>
          <a:custGeom>
            <a:avLst/>
            <a:gdLst/>
            <a:ahLst/>
            <a:cxnLst/>
            <a:rect l="l" t="t" r="r" b="b"/>
            <a:pathLst>
              <a:path w="3021080" h="4702071" extrusionOk="0">
                <a:moveTo>
                  <a:pt x="0" y="0"/>
                </a:moveTo>
                <a:lnTo>
                  <a:pt x="3021080" y="0"/>
                </a:lnTo>
                <a:lnTo>
                  <a:pt x="3021080" y="4702071"/>
                </a:lnTo>
                <a:lnTo>
                  <a:pt x="0" y="4702071"/>
                </a:lnTo>
                <a:lnTo>
                  <a:pt x="0" y="0"/>
                </a:lnTo>
                <a:close/>
              </a:path>
            </a:pathLst>
          </a:custGeom>
          <a:blipFill rotWithShape="1">
            <a:blip r:embed="rId5">
              <a:alphaModFix/>
            </a:blip>
            <a:stretch>
              <a:fillRect/>
            </a:stretch>
          </a:blipFill>
          <a:ln>
            <a:noFill/>
          </a:ln>
        </p:spPr>
        <p:txBody>
          <a:bodyPr/>
          <a:lstStyle/>
          <a:p>
            <a:endParaRPr lang="lt-LT"/>
          </a:p>
        </p:txBody>
      </p:sp>
      <p:sp>
        <p:nvSpPr>
          <p:cNvPr id="275" name="Google Shape;275;p28">
            <a:extLst>
              <a:ext uri="{FF2B5EF4-FFF2-40B4-BE49-F238E27FC236}">
                <a16:creationId xmlns:a16="http://schemas.microsoft.com/office/drawing/2014/main" id="{856F318D-23FE-38D6-A66E-4A40FC1B2665}"/>
              </a:ext>
            </a:extLst>
          </p:cNvPr>
          <p:cNvSpPr txBox="1"/>
          <p:nvPr/>
        </p:nvSpPr>
        <p:spPr>
          <a:xfrm rot="252000">
            <a:off x="1104348" y="4332012"/>
            <a:ext cx="6959060" cy="560153"/>
          </a:xfrm>
          <a:prstGeom prst="rect">
            <a:avLst/>
          </a:prstGeom>
          <a:noFill/>
          <a:ln>
            <a:noFill/>
          </a:ln>
        </p:spPr>
        <p:txBody>
          <a:bodyPr spcFirstLastPara="1" wrap="square" lIns="0" tIns="0" rIns="0" bIns="0" anchor="t" anchorCtr="0">
            <a:spAutoFit/>
          </a:bodyPr>
          <a:lstStyle/>
          <a:p>
            <a:pPr marL="0" marR="0" lvl="0" indent="0" algn="ctr" rtl="0">
              <a:lnSpc>
                <a:spcPct val="130006"/>
              </a:lnSpc>
              <a:spcBef>
                <a:spcPts val="0"/>
              </a:spcBef>
              <a:spcAft>
                <a:spcPts val="0"/>
              </a:spcAft>
              <a:buNone/>
            </a:pPr>
            <a:r>
              <a:rPr lang="lt-LT" sz="2800" b="1" dirty="0">
                <a:solidFill>
                  <a:schemeClr val="tx1"/>
                </a:solidFill>
                <a:latin typeface="+mj-lt"/>
                <a:sym typeface="Give You Glory"/>
              </a:rPr>
              <a:t>KELIAUJAME PRIDUOTI TARĄ</a:t>
            </a:r>
            <a:endParaRPr lang="lt-LT" sz="2800" b="1" dirty="0">
              <a:solidFill>
                <a:schemeClr val="tx1"/>
              </a:solidFill>
              <a:latin typeface="+mj-lt"/>
            </a:endParaRPr>
          </a:p>
        </p:txBody>
      </p:sp>
      <p:pic>
        <p:nvPicPr>
          <p:cNvPr id="4" name="Picture 3">
            <a:extLst>
              <a:ext uri="{FF2B5EF4-FFF2-40B4-BE49-F238E27FC236}">
                <a16:creationId xmlns:a16="http://schemas.microsoft.com/office/drawing/2014/main" id="{5C40F1E9-78DE-F475-A08F-557C9FC7FFAF}"/>
              </a:ext>
            </a:extLst>
          </p:cNvPr>
          <p:cNvPicPr>
            <a:picLocks noChangeAspect="1"/>
          </p:cNvPicPr>
          <p:nvPr/>
        </p:nvPicPr>
        <p:blipFill>
          <a:blip r:embed="rId6"/>
          <a:stretch>
            <a:fillRect/>
          </a:stretch>
        </p:blipFill>
        <p:spPr>
          <a:xfrm rot="273645">
            <a:off x="2582985" y="587810"/>
            <a:ext cx="4546831" cy="3669083"/>
          </a:xfrm>
          <a:prstGeom prst="rect">
            <a:avLst/>
          </a:prstGeom>
        </p:spPr>
      </p:pic>
      <p:sp>
        <p:nvSpPr>
          <p:cNvPr id="5" name="Google Shape;276;p28">
            <a:extLst>
              <a:ext uri="{FF2B5EF4-FFF2-40B4-BE49-F238E27FC236}">
                <a16:creationId xmlns:a16="http://schemas.microsoft.com/office/drawing/2014/main" id="{F5EE20FA-8738-139B-8455-9205C4E4B43E}"/>
              </a:ext>
            </a:extLst>
          </p:cNvPr>
          <p:cNvSpPr/>
          <p:nvPr/>
        </p:nvSpPr>
        <p:spPr>
          <a:xfrm rot="13103099">
            <a:off x="5872093" y="695150"/>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7">
              <a:alphaModFix/>
            </a:blip>
            <a:stretch>
              <a:fillRect/>
            </a:stretch>
          </a:blipFill>
          <a:ln>
            <a:noFill/>
          </a:ln>
        </p:spPr>
        <p:txBody>
          <a:bodyPr/>
          <a:lstStyle/>
          <a:p>
            <a:endParaRPr lang="lt-LT"/>
          </a:p>
        </p:txBody>
      </p:sp>
      <p:sp>
        <p:nvSpPr>
          <p:cNvPr id="6" name="Google Shape;492;p40">
            <a:extLst>
              <a:ext uri="{FF2B5EF4-FFF2-40B4-BE49-F238E27FC236}">
                <a16:creationId xmlns:a16="http://schemas.microsoft.com/office/drawing/2014/main" id="{20642C3A-1373-C847-56B8-06C2F36ABE5D}"/>
              </a:ext>
            </a:extLst>
          </p:cNvPr>
          <p:cNvSpPr/>
          <p:nvPr/>
        </p:nvSpPr>
        <p:spPr>
          <a:xfrm>
            <a:off x="7126111" y="3437164"/>
            <a:ext cx="1365873" cy="1622075"/>
          </a:xfrm>
          <a:custGeom>
            <a:avLst/>
            <a:gdLst/>
            <a:ahLst/>
            <a:cxnLst/>
            <a:rect l="l" t="t" r="r" b="b"/>
            <a:pathLst>
              <a:path w="2171136" h="2643697" extrusionOk="0">
                <a:moveTo>
                  <a:pt x="0" y="0"/>
                </a:moveTo>
                <a:lnTo>
                  <a:pt x="2171136" y="0"/>
                </a:lnTo>
                <a:lnTo>
                  <a:pt x="2171136" y="2643697"/>
                </a:lnTo>
                <a:lnTo>
                  <a:pt x="0" y="2643697"/>
                </a:lnTo>
                <a:lnTo>
                  <a:pt x="0" y="0"/>
                </a:lnTo>
                <a:close/>
              </a:path>
            </a:pathLst>
          </a:custGeom>
          <a:blipFill rotWithShape="1">
            <a:blip r:embed="rId8">
              <a:alphaModFix/>
            </a:blip>
            <a:stretch>
              <a:fillRect/>
            </a:stretch>
          </a:blipFill>
          <a:ln>
            <a:noFill/>
          </a:ln>
        </p:spPr>
        <p:txBody>
          <a:bodyPr/>
          <a:lstStyle/>
          <a:p>
            <a:endParaRPr lang="lt-LT"/>
          </a:p>
        </p:txBody>
      </p:sp>
    </p:spTree>
    <p:extLst>
      <p:ext uri="{BB962C8B-B14F-4D97-AF65-F5344CB8AC3E}">
        <p14:creationId xmlns:p14="http://schemas.microsoft.com/office/powerpoint/2010/main" val="75759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grpSp>
        <p:nvGrpSpPr>
          <p:cNvPr id="318" name="Google Shape;318;p31"/>
          <p:cNvGrpSpPr/>
          <p:nvPr/>
        </p:nvGrpSpPr>
        <p:grpSpPr>
          <a:xfrm>
            <a:off x="-645649" y="-89753"/>
            <a:ext cx="10611510" cy="5323006"/>
            <a:chOff x="0" y="0"/>
            <a:chExt cx="28297359" cy="14194681"/>
          </a:xfrm>
        </p:grpSpPr>
        <p:sp>
          <p:nvSpPr>
            <p:cNvPr id="319" name="Google Shape;319;p31"/>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320" name="Google Shape;320;p31"/>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321" name="Google Shape;321;p31"/>
          <p:cNvSpPr/>
          <p:nvPr/>
        </p:nvSpPr>
        <p:spPr>
          <a:xfrm rot="5586780">
            <a:off x="1401423" y="-1320134"/>
            <a:ext cx="6013392" cy="8502225"/>
          </a:xfrm>
          <a:custGeom>
            <a:avLst/>
            <a:gdLst/>
            <a:ahLst/>
            <a:cxnLst/>
            <a:rect l="l" t="t" r="r" b="b"/>
            <a:pathLst>
              <a:path w="12026784" h="17004451" extrusionOk="0">
                <a:moveTo>
                  <a:pt x="0" y="0"/>
                </a:moveTo>
                <a:lnTo>
                  <a:pt x="12026784" y="0"/>
                </a:lnTo>
                <a:lnTo>
                  <a:pt x="12026784" y="17004451"/>
                </a:lnTo>
                <a:lnTo>
                  <a:pt x="0" y="17004451"/>
                </a:lnTo>
                <a:lnTo>
                  <a:pt x="0" y="0"/>
                </a:lnTo>
                <a:close/>
              </a:path>
            </a:pathLst>
          </a:custGeom>
          <a:blipFill rotWithShape="1">
            <a:blip r:embed="rId4">
              <a:alphaModFix/>
            </a:blip>
            <a:stretch>
              <a:fillRect/>
            </a:stretch>
          </a:blipFill>
          <a:ln>
            <a:noFill/>
          </a:ln>
        </p:spPr>
        <p:txBody>
          <a:bodyPr/>
          <a:lstStyle/>
          <a:p>
            <a:endParaRPr lang="lt-LT"/>
          </a:p>
        </p:txBody>
      </p:sp>
      <p:sp>
        <p:nvSpPr>
          <p:cNvPr id="322" name="Google Shape;322;p31"/>
          <p:cNvSpPr/>
          <p:nvPr/>
        </p:nvSpPr>
        <p:spPr>
          <a:xfrm rot="21122932">
            <a:off x="987303" y="1503029"/>
            <a:ext cx="3067289" cy="3657184"/>
          </a:xfrm>
          <a:custGeom>
            <a:avLst/>
            <a:gdLst/>
            <a:ahLst/>
            <a:cxnLst/>
            <a:rect l="l" t="t" r="r" b="b"/>
            <a:pathLst>
              <a:path w="4754911" h="4780989" extrusionOk="0">
                <a:moveTo>
                  <a:pt x="0" y="0"/>
                </a:moveTo>
                <a:lnTo>
                  <a:pt x="4754911" y="0"/>
                </a:lnTo>
                <a:lnTo>
                  <a:pt x="4754911" y="4780989"/>
                </a:lnTo>
                <a:lnTo>
                  <a:pt x="0" y="4780989"/>
                </a:lnTo>
                <a:lnTo>
                  <a:pt x="0" y="0"/>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324" name="Google Shape;324;p31"/>
          <p:cNvSpPr/>
          <p:nvPr/>
        </p:nvSpPr>
        <p:spPr>
          <a:xfrm>
            <a:off x="4919946" y="1503303"/>
            <a:ext cx="3370168" cy="3729950"/>
          </a:xfrm>
          <a:custGeom>
            <a:avLst/>
            <a:gdLst/>
            <a:ahLst/>
            <a:cxnLst/>
            <a:rect l="l" t="t" r="r" b="b"/>
            <a:pathLst>
              <a:path w="4754911" h="4780989" extrusionOk="0">
                <a:moveTo>
                  <a:pt x="0" y="0"/>
                </a:moveTo>
                <a:lnTo>
                  <a:pt x="4754911" y="0"/>
                </a:lnTo>
                <a:lnTo>
                  <a:pt x="4754911" y="4780989"/>
                </a:lnTo>
                <a:lnTo>
                  <a:pt x="0" y="4780989"/>
                </a:lnTo>
                <a:lnTo>
                  <a:pt x="0" y="0"/>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327" name="Google Shape;327;p31"/>
          <p:cNvSpPr/>
          <p:nvPr/>
        </p:nvSpPr>
        <p:spPr>
          <a:xfrm rot="-536035">
            <a:off x="104216" y="236030"/>
            <a:ext cx="1243968" cy="1154945"/>
          </a:xfrm>
          <a:custGeom>
            <a:avLst/>
            <a:gdLst/>
            <a:ahLst/>
            <a:cxnLst/>
            <a:rect l="l" t="t" r="r" b="b"/>
            <a:pathLst>
              <a:path w="2773889" h="2517068" extrusionOk="0">
                <a:moveTo>
                  <a:pt x="0" y="0"/>
                </a:moveTo>
                <a:lnTo>
                  <a:pt x="2773889" y="0"/>
                </a:lnTo>
                <a:lnTo>
                  <a:pt x="2773889" y="2517068"/>
                </a:lnTo>
                <a:lnTo>
                  <a:pt x="0" y="2517068"/>
                </a:lnTo>
                <a:lnTo>
                  <a:pt x="0" y="0"/>
                </a:lnTo>
                <a:close/>
              </a:path>
            </a:pathLst>
          </a:custGeom>
          <a:blipFill rotWithShape="1">
            <a:blip r:embed="rId5">
              <a:alphaModFix/>
            </a:blip>
            <a:stretch>
              <a:fillRect b="-7722"/>
            </a:stretch>
          </a:blipFill>
          <a:ln>
            <a:noFill/>
          </a:ln>
        </p:spPr>
        <p:txBody>
          <a:bodyPr/>
          <a:lstStyle/>
          <a:p>
            <a:endParaRPr lang="lt-LT"/>
          </a:p>
        </p:txBody>
      </p:sp>
      <p:sp>
        <p:nvSpPr>
          <p:cNvPr id="328" name="Google Shape;328;p31"/>
          <p:cNvSpPr txBox="1"/>
          <p:nvPr/>
        </p:nvSpPr>
        <p:spPr>
          <a:xfrm>
            <a:off x="1129493" y="564721"/>
            <a:ext cx="7708830" cy="56509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MOKOMĖS NAUDOTIS TAROMATU</a:t>
            </a:r>
            <a:endParaRPr lang="lt-LT" sz="3400" dirty="0">
              <a:solidFill>
                <a:schemeClr val="tx1"/>
              </a:solidFill>
              <a:latin typeface="+mj-lt"/>
            </a:endParaRPr>
          </a:p>
        </p:txBody>
      </p:sp>
      <p:pic>
        <p:nvPicPr>
          <p:cNvPr id="6" name="Picture 5">
            <a:extLst>
              <a:ext uri="{FF2B5EF4-FFF2-40B4-BE49-F238E27FC236}">
                <a16:creationId xmlns:a16="http://schemas.microsoft.com/office/drawing/2014/main" id="{803EB70C-C842-781C-A7D6-36EBBC1657DA}"/>
              </a:ext>
            </a:extLst>
          </p:cNvPr>
          <p:cNvPicPr>
            <a:picLocks noChangeAspect="1"/>
          </p:cNvPicPr>
          <p:nvPr/>
        </p:nvPicPr>
        <p:blipFill>
          <a:blip r:embed="rId6"/>
          <a:stretch>
            <a:fillRect/>
          </a:stretch>
        </p:blipFill>
        <p:spPr>
          <a:xfrm>
            <a:off x="5116111" y="1563566"/>
            <a:ext cx="2977837" cy="3579933"/>
          </a:xfrm>
          <a:prstGeom prst="rect">
            <a:avLst/>
          </a:prstGeom>
        </p:spPr>
      </p:pic>
      <p:pic>
        <p:nvPicPr>
          <p:cNvPr id="8" name="Picture 7">
            <a:extLst>
              <a:ext uri="{FF2B5EF4-FFF2-40B4-BE49-F238E27FC236}">
                <a16:creationId xmlns:a16="http://schemas.microsoft.com/office/drawing/2014/main" id="{0C69A1A6-6013-6EE7-0FB5-96C198691B86}"/>
              </a:ext>
            </a:extLst>
          </p:cNvPr>
          <p:cNvPicPr>
            <a:picLocks noChangeAspect="1"/>
          </p:cNvPicPr>
          <p:nvPr/>
        </p:nvPicPr>
        <p:blipFill>
          <a:blip r:embed="rId7"/>
          <a:stretch>
            <a:fillRect/>
          </a:stretch>
        </p:blipFill>
        <p:spPr>
          <a:xfrm rot="21076463">
            <a:off x="1069412" y="1539395"/>
            <a:ext cx="2796752" cy="3372087"/>
          </a:xfrm>
          <a:prstGeom prst="rect">
            <a:avLst/>
          </a:prstGeom>
        </p:spPr>
      </p:pic>
      <p:sp>
        <p:nvSpPr>
          <p:cNvPr id="9" name="Google Shape;276;p28">
            <a:extLst>
              <a:ext uri="{FF2B5EF4-FFF2-40B4-BE49-F238E27FC236}">
                <a16:creationId xmlns:a16="http://schemas.microsoft.com/office/drawing/2014/main" id="{8446C295-1191-D4E3-283A-22B8103F1C12}"/>
              </a:ext>
            </a:extLst>
          </p:cNvPr>
          <p:cNvSpPr/>
          <p:nvPr/>
        </p:nvSpPr>
        <p:spPr>
          <a:xfrm rot="12279383">
            <a:off x="2382093" y="1414208"/>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8">
              <a:alphaModFix/>
            </a:blip>
            <a:stretch>
              <a:fillRect/>
            </a:stretch>
          </a:blipFill>
          <a:ln>
            <a:noFill/>
          </a:ln>
        </p:spPr>
        <p:txBody>
          <a:bodyPr/>
          <a:lstStyle/>
          <a:p>
            <a:endParaRPr lang="lt-LT"/>
          </a:p>
        </p:txBody>
      </p:sp>
      <p:sp>
        <p:nvSpPr>
          <p:cNvPr id="10" name="Google Shape;276;p28">
            <a:extLst>
              <a:ext uri="{FF2B5EF4-FFF2-40B4-BE49-F238E27FC236}">
                <a16:creationId xmlns:a16="http://schemas.microsoft.com/office/drawing/2014/main" id="{4A74E3FD-D367-5A44-9EAE-107C8FCA8AC5}"/>
              </a:ext>
            </a:extLst>
          </p:cNvPr>
          <p:cNvSpPr/>
          <p:nvPr/>
        </p:nvSpPr>
        <p:spPr>
          <a:xfrm rot="12279383">
            <a:off x="6674888" y="1475797"/>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8">
              <a:alphaModFix/>
            </a:blip>
            <a:stretch>
              <a:fillRect/>
            </a:stretch>
          </a:blipFill>
          <a:ln>
            <a:noFill/>
          </a:ln>
        </p:spPr>
        <p:txBody>
          <a:bodyPr/>
          <a:lstStyle/>
          <a:p>
            <a:endParaRPr lang="lt-L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grpSp>
        <p:nvGrpSpPr>
          <p:cNvPr id="336" name="Google Shape;336;p32"/>
          <p:cNvGrpSpPr/>
          <p:nvPr/>
        </p:nvGrpSpPr>
        <p:grpSpPr>
          <a:xfrm>
            <a:off x="-645649" y="-89753"/>
            <a:ext cx="10611510" cy="5323006"/>
            <a:chOff x="0" y="0"/>
            <a:chExt cx="28297359" cy="14194681"/>
          </a:xfrm>
        </p:grpSpPr>
        <p:sp>
          <p:nvSpPr>
            <p:cNvPr id="337" name="Google Shape;337;p32"/>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338" name="Google Shape;338;p32"/>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339" name="Google Shape;339;p32"/>
          <p:cNvSpPr/>
          <p:nvPr/>
        </p:nvSpPr>
        <p:spPr>
          <a:xfrm rot="5527685">
            <a:off x="1565304" y="-1260263"/>
            <a:ext cx="6013392" cy="8502226"/>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4">
              <a:alphaModFix/>
            </a:blip>
            <a:stretch>
              <a:fillRect/>
            </a:stretch>
          </a:blipFill>
          <a:ln>
            <a:noFill/>
          </a:ln>
        </p:spPr>
        <p:txBody>
          <a:bodyPr/>
          <a:lstStyle/>
          <a:p>
            <a:endParaRPr lang="lt-LT"/>
          </a:p>
        </p:txBody>
      </p:sp>
      <p:sp>
        <p:nvSpPr>
          <p:cNvPr id="340" name="Google Shape;340;p32"/>
          <p:cNvSpPr txBox="1"/>
          <p:nvPr/>
        </p:nvSpPr>
        <p:spPr>
          <a:xfrm>
            <a:off x="747050" y="458196"/>
            <a:ext cx="7649898" cy="113018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GAUTŲ PINIGŲ SKAIČIAVIMAS IR PANAUDOJIMAS</a:t>
            </a:r>
            <a:endParaRPr lang="lt-LT" sz="3400" dirty="0">
              <a:solidFill>
                <a:schemeClr val="tx1"/>
              </a:solidFill>
              <a:latin typeface="+mj-lt"/>
            </a:endParaRPr>
          </a:p>
        </p:txBody>
      </p:sp>
      <p:pic>
        <p:nvPicPr>
          <p:cNvPr id="3" name="Picture 2">
            <a:extLst>
              <a:ext uri="{FF2B5EF4-FFF2-40B4-BE49-F238E27FC236}">
                <a16:creationId xmlns:a16="http://schemas.microsoft.com/office/drawing/2014/main" id="{7E8C1CC6-9316-DA4A-8CC6-E5458EE9AE74}"/>
              </a:ext>
            </a:extLst>
          </p:cNvPr>
          <p:cNvPicPr>
            <a:picLocks noChangeAspect="1"/>
          </p:cNvPicPr>
          <p:nvPr/>
        </p:nvPicPr>
        <p:blipFill>
          <a:blip r:embed="rId5"/>
          <a:stretch>
            <a:fillRect/>
          </a:stretch>
        </p:blipFill>
        <p:spPr>
          <a:xfrm>
            <a:off x="1461718" y="2107662"/>
            <a:ext cx="2488436" cy="28683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0F4CE240-CAC5-E7DE-A7AE-A65EBCA3D272}"/>
              </a:ext>
            </a:extLst>
          </p:cNvPr>
          <p:cNvPicPr>
            <a:picLocks noChangeAspect="1"/>
          </p:cNvPicPr>
          <p:nvPr/>
        </p:nvPicPr>
        <p:blipFill>
          <a:blip r:embed="rId6"/>
          <a:stretch>
            <a:fillRect/>
          </a:stretch>
        </p:blipFill>
        <p:spPr>
          <a:xfrm>
            <a:off x="5199703" y="2107662"/>
            <a:ext cx="2371988" cy="28683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Google Shape;276;p28">
            <a:extLst>
              <a:ext uri="{FF2B5EF4-FFF2-40B4-BE49-F238E27FC236}">
                <a16:creationId xmlns:a16="http://schemas.microsoft.com/office/drawing/2014/main" id="{723DF0B1-AE85-C041-7934-CF45AEACBFCE}"/>
              </a:ext>
            </a:extLst>
          </p:cNvPr>
          <p:cNvSpPr/>
          <p:nvPr/>
        </p:nvSpPr>
        <p:spPr>
          <a:xfrm rot="12279383">
            <a:off x="2548592" y="2037588"/>
            <a:ext cx="2038682" cy="372331"/>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7">
              <a:alphaModFix/>
            </a:blip>
            <a:stretch>
              <a:fillRect/>
            </a:stretch>
          </a:blipFill>
          <a:ln>
            <a:noFill/>
          </a:ln>
        </p:spPr>
        <p:txBody>
          <a:bodyPr/>
          <a:lstStyle/>
          <a:p>
            <a:endParaRPr lang="lt-LT"/>
          </a:p>
        </p:txBody>
      </p:sp>
      <p:sp>
        <p:nvSpPr>
          <p:cNvPr id="4" name="Google Shape;276;p28">
            <a:extLst>
              <a:ext uri="{FF2B5EF4-FFF2-40B4-BE49-F238E27FC236}">
                <a16:creationId xmlns:a16="http://schemas.microsoft.com/office/drawing/2014/main" id="{10C1FDAF-06A6-C3C8-50D3-5071F8ECF229}"/>
              </a:ext>
            </a:extLst>
          </p:cNvPr>
          <p:cNvSpPr/>
          <p:nvPr/>
        </p:nvSpPr>
        <p:spPr>
          <a:xfrm rot="12279383">
            <a:off x="4556726" y="4706686"/>
            <a:ext cx="2038682" cy="372331"/>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7">
              <a:alphaModFix/>
            </a:blip>
            <a:stretch>
              <a:fillRect/>
            </a:stretch>
          </a:blipFill>
          <a:ln>
            <a:noFill/>
          </a:ln>
        </p:spPr>
        <p:txBody>
          <a:bodyPr/>
          <a:lstStyle/>
          <a:p>
            <a:endParaRPr lang="lt-L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6">
          <a:extLst>
            <a:ext uri="{FF2B5EF4-FFF2-40B4-BE49-F238E27FC236}">
              <a16:creationId xmlns:a16="http://schemas.microsoft.com/office/drawing/2014/main" id="{FD4933A4-EDE7-4D18-7643-610EA874A253}"/>
            </a:ext>
          </a:extLst>
        </p:cNvPr>
        <p:cNvGrpSpPr/>
        <p:nvPr/>
      </p:nvGrpSpPr>
      <p:grpSpPr>
        <a:xfrm>
          <a:off x="0" y="0"/>
          <a:ext cx="0" cy="0"/>
          <a:chOff x="0" y="0"/>
          <a:chExt cx="0" cy="0"/>
        </a:xfrm>
      </p:grpSpPr>
      <p:grpSp>
        <p:nvGrpSpPr>
          <p:cNvPr id="477" name="Google Shape;477;p40">
            <a:extLst>
              <a:ext uri="{FF2B5EF4-FFF2-40B4-BE49-F238E27FC236}">
                <a16:creationId xmlns:a16="http://schemas.microsoft.com/office/drawing/2014/main" id="{BBA8E438-2EA7-7480-E71B-3D5D8D21BB1E}"/>
              </a:ext>
            </a:extLst>
          </p:cNvPr>
          <p:cNvGrpSpPr/>
          <p:nvPr/>
        </p:nvGrpSpPr>
        <p:grpSpPr>
          <a:xfrm>
            <a:off x="-645649" y="-89753"/>
            <a:ext cx="10611510" cy="5323006"/>
            <a:chOff x="0" y="0"/>
            <a:chExt cx="28297359" cy="14194681"/>
          </a:xfrm>
        </p:grpSpPr>
        <p:sp>
          <p:nvSpPr>
            <p:cNvPr id="478" name="Google Shape;478;p40">
              <a:extLst>
                <a:ext uri="{FF2B5EF4-FFF2-40B4-BE49-F238E27FC236}">
                  <a16:creationId xmlns:a16="http://schemas.microsoft.com/office/drawing/2014/main" id="{EE86090A-521D-54F9-7DF0-2D88E212571F}"/>
                </a:ext>
              </a:extLst>
            </p:cNvPr>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479" name="Google Shape;479;p40">
              <a:extLst>
                <a:ext uri="{FF2B5EF4-FFF2-40B4-BE49-F238E27FC236}">
                  <a16:creationId xmlns:a16="http://schemas.microsoft.com/office/drawing/2014/main" id="{9300E259-56D3-0B84-DDE2-15DB918553B5}"/>
                </a:ext>
              </a:extLst>
            </p:cNvPr>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480" name="Google Shape;480;p40">
            <a:extLst>
              <a:ext uri="{FF2B5EF4-FFF2-40B4-BE49-F238E27FC236}">
                <a16:creationId xmlns:a16="http://schemas.microsoft.com/office/drawing/2014/main" id="{616531DD-FBF7-AFC1-139A-A08F951339A7}"/>
              </a:ext>
            </a:extLst>
          </p:cNvPr>
          <p:cNvSpPr/>
          <p:nvPr/>
        </p:nvSpPr>
        <p:spPr>
          <a:xfrm rot="5261866">
            <a:off x="1565304" y="-1260262"/>
            <a:ext cx="6013392" cy="8502226"/>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4">
              <a:alphaModFix/>
            </a:blip>
            <a:stretch>
              <a:fillRect/>
            </a:stretch>
          </a:blipFill>
          <a:ln>
            <a:noFill/>
          </a:ln>
        </p:spPr>
        <p:txBody>
          <a:bodyPr/>
          <a:lstStyle/>
          <a:p>
            <a:endParaRPr lang="lt-LT"/>
          </a:p>
        </p:txBody>
      </p:sp>
      <p:sp>
        <p:nvSpPr>
          <p:cNvPr id="481" name="Google Shape;481;p40">
            <a:extLst>
              <a:ext uri="{FF2B5EF4-FFF2-40B4-BE49-F238E27FC236}">
                <a16:creationId xmlns:a16="http://schemas.microsoft.com/office/drawing/2014/main" id="{122E6223-F82A-BCDD-84FA-457ECE041F93}"/>
              </a:ext>
            </a:extLst>
          </p:cNvPr>
          <p:cNvSpPr txBox="1"/>
          <p:nvPr/>
        </p:nvSpPr>
        <p:spPr>
          <a:xfrm>
            <a:off x="203538" y="644542"/>
            <a:ext cx="8736925" cy="98488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lt-LT" sz="3200" b="1" dirty="0">
                <a:solidFill>
                  <a:schemeClr val="tx1"/>
                </a:solidFill>
                <a:latin typeface="+mj-lt"/>
                <a:cs typeface="Inknut Antiqua"/>
                <a:sym typeface="Inknut Antiqua"/>
              </a:rPr>
              <a:t>GAUTUS PINIGUS UŽ PRIDUOTĄ TARĄ VAIKAI SKYRĖ DARŽELIO AUGINTINIAMS</a:t>
            </a:r>
            <a:endParaRPr lang="lt-LT" sz="3200" dirty="0">
              <a:solidFill>
                <a:schemeClr val="tx1"/>
              </a:solidFill>
              <a:latin typeface="+mj-lt"/>
            </a:endParaRPr>
          </a:p>
        </p:txBody>
      </p:sp>
      <p:pic>
        <p:nvPicPr>
          <p:cNvPr id="3" name="Picture 2">
            <a:extLst>
              <a:ext uri="{FF2B5EF4-FFF2-40B4-BE49-F238E27FC236}">
                <a16:creationId xmlns:a16="http://schemas.microsoft.com/office/drawing/2014/main" id="{78298FCB-4AD8-C31B-9DDE-DED62E8D5923}"/>
              </a:ext>
            </a:extLst>
          </p:cNvPr>
          <p:cNvPicPr>
            <a:picLocks noChangeAspect="1"/>
          </p:cNvPicPr>
          <p:nvPr/>
        </p:nvPicPr>
        <p:blipFill>
          <a:blip r:embed="rId5"/>
          <a:stretch>
            <a:fillRect/>
          </a:stretch>
        </p:blipFill>
        <p:spPr>
          <a:xfrm>
            <a:off x="785614" y="2101940"/>
            <a:ext cx="3394081" cy="2545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F682E7D-8035-8D16-BCBF-4306028BD388}"/>
              </a:ext>
            </a:extLst>
          </p:cNvPr>
          <p:cNvPicPr>
            <a:picLocks noChangeAspect="1"/>
          </p:cNvPicPr>
          <p:nvPr/>
        </p:nvPicPr>
        <p:blipFill>
          <a:blip r:embed="rId6"/>
          <a:stretch>
            <a:fillRect/>
          </a:stretch>
        </p:blipFill>
        <p:spPr>
          <a:xfrm>
            <a:off x="4761772" y="2101939"/>
            <a:ext cx="3394081" cy="2545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276;p28">
            <a:extLst>
              <a:ext uri="{FF2B5EF4-FFF2-40B4-BE49-F238E27FC236}">
                <a16:creationId xmlns:a16="http://schemas.microsoft.com/office/drawing/2014/main" id="{34260410-52D0-E8E6-69EA-60C1317F7E8B}"/>
              </a:ext>
            </a:extLst>
          </p:cNvPr>
          <p:cNvSpPr/>
          <p:nvPr/>
        </p:nvSpPr>
        <p:spPr>
          <a:xfrm rot="19073720">
            <a:off x="6903022" y="4122531"/>
            <a:ext cx="1993946" cy="464973"/>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7">
              <a:alphaModFix/>
            </a:blip>
            <a:stretch>
              <a:fillRect/>
            </a:stretch>
          </a:blipFill>
          <a:ln>
            <a:noFill/>
          </a:ln>
        </p:spPr>
        <p:txBody>
          <a:bodyPr/>
          <a:lstStyle/>
          <a:p>
            <a:endParaRPr lang="lt-LT"/>
          </a:p>
        </p:txBody>
      </p:sp>
      <p:sp>
        <p:nvSpPr>
          <p:cNvPr id="7" name="Google Shape;276;p28">
            <a:extLst>
              <a:ext uri="{FF2B5EF4-FFF2-40B4-BE49-F238E27FC236}">
                <a16:creationId xmlns:a16="http://schemas.microsoft.com/office/drawing/2014/main" id="{FFE3F962-195D-1098-2F62-609A67731E42}"/>
              </a:ext>
            </a:extLst>
          </p:cNvPr>
          <p:cNvSpPr/>
          <p:nvPr/>
        </p:nvSpPr>
        <p:spPr>
          <a:xfrm rot="19897063">
            <a:off x="270894" y="1981765"/>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7">
              <a:alphaModFix/>
            </a:blip>
            <a:stretch>
              <a:fillRect/>
            </a:stretch>
          </a:blipFill>
          <a:ln>
            <a:noFill/>
          </a:ln>
        </p:spPr>
        <p:txBody>
          <a:bodyPr/>
          <a:lstStyle/>
          <a:p>
            <a:endParaRPr lang="lt-LT"/>
          </a:p>
        </p:txBody>
      </p:sp>
    </p:spTree>
    <p:extLst>
      <p:ext uri="{BB962C8B-B14F-4D97-AF65-F5344CB8AC3E}">
        <p14:creationId xmlns:p14="http://schemas.microsoft.com/office/powerpoint/2010/main" val="2278284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C09EC71-3133-B4C5-6111-42F320DA5146}"/>
              </a:ext>
            </a:extLst>
          </p:cNvPr>
          <p:cNvSpPr>
            <a:spLocks noGrp="1"/>
          </p:cNvSpPr>
          <p:nvPr>
            <p:ph type="title"/>
          </p:nvPr>
        </p:nvSpPr>
        <p:spPr>
          <a:xfrm>
            <a:off x="52468" y="506749"/>
            <a:ext cx="8520600" cy="942975"/>
          </a:xfrm>
        </p:spPr>
        <p:txBody>
          <a:bodyPr>
            <a:noAutofit/>
          </a:bodyPr>
          <a:lstStyle/>
          <a:p>
            <a:r>
              <a:rPr lang="lt-LT" sz="2800" b="1" dirty="0">
                <a:solidFill>
                  <a:schemeClr val="accent2"/>
                </a:solidFill>
                <a:latin typeface="+mj-lt"/>
              </a:rPr>
              <a:t>NUOTOLINĖ EDUKACINĖ PAMOKA </a:t>
            </a:r>
            <a:br>
              <a:rPr lang="lt-LT" sz="2800" b="1" dirty="0">
                <a:solidFill>
                  <a:schemeClr val="accent2"/>
                </a:solidFill>
                <a:latin typeface="+mj-lt"/>
              </a:rPr>
            </a:br>
            <a:r>
              <a:rPr lang="lt-LT" sz="2800" b="1" dirty="0">
                <a:solidFill>
                  <a:schemeClr val="accent2"/>
                </a:solidFill>
                <a:latin typeface="+mj-lt"/>
              </a:rPr>
              <a:t>„KAIP SUMAŽINTI ŠVENTINIŲ ATLIEKŲ KIEKĮ“</a:t>
            </a:r>
            <a:endParaRPr lang="lt-LT" sz="2800" dirty="0"/>
          </a:p>
        </p:txBody>
      </p:sp>
      <p:pic>
        <p:nvPicPr>
          <p:cNvPr id="4" name="Paveikslėlis 3" descr="Paveikslėlis, kuriame yra apranga, tekstas, vidaus, asmuo&#10;&#10;Automatiškai sugeneruotas aprašymas">
            <a:extLst>
              <a:ext uri="{FF2B5EF4-FFF2-40B4-BE49-F238E27FC236}">
                <a16:creationId xmlns:a16="http://schemas.microsoft.com/office/drawing/2014/main" id="{86602938-89EC-4697-8FF5-CBA94EB47E95}"/>
              </a:ext>
            </a:extLst>
          </p:cNvPr>
          <p:cNvPicPr>
            <a:picLocks noChangeAspect="1"/>
          </p:cNvPicPr>
          <p:nvPr/>
        </p:nvPicPr>
        <p:blipFill>
          <a:blip r:embed="rId2"/>
          <a:stretch>
            <a:fillRect/>
          </a:stretch>
        </p:blipFill>
        <p:spPr>
          <a:xfrm>
            <a:off x="5536407" y="1885948"/>
            <a:ext cx="3160162" cy="3014664"/>
          </a:xfrm>
          <a:prstGeom prst="rect">
            <a:avLst/>
          </a:prstGeom>
        </p:spPr>
      </p:pic>
      <p:pic>
        <p:nvPicPr>
          <p:cNvPr id="5" name="Paveikslėlis 4">
            <a:extLst>
              <a:ext uri="{FF2B5EF4-FFF2-40B4-BE49-F238E27FC236}">
                <a16:creationId xmlns:a16="http://schemas.microsoft.com/office/drawing/2014/main" id="{0DA3EA31-E18D-08D4-155A-B6F6694C5A73}"/>
              </a:ext>
            </a:extLst>
          </p:cNvPr>
          <p:cNvPicPr>
            <a:picLocks noChangeAspect="1"/>
          </p:cNvPicPr>
          <p:nvPr/>
        </p:nvPicPr>
        <p:blipFill>
          <a:blip r:embed="rId3"/>
          <a:stretch>
            <a:fillRect/>
          </a:stretch>
        </p:blipFill>
        <p:spPr>
          <a:xfrm>
            <a:off x="778669" y="1885948"/>
            <a:ext cx="3479007" cy="3014664"/>
          </a:xfrm>
          <a:prstGeom prst="rect">
            <a:avLst/>
          </a:prstGeom>
        </p:spPr>
      </p:pic>
    </p:spTree>
    <p:extLst>
      <p:ext uri="{BB962C8B-B14F-4D97-AF65-F5344CB8AC3E}">
        <p14:creationId xmlns:p14="http://schemas.microsoft.com/office/powerpoint/2010/main" val="2037857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ED9F4F2-4EE7-5149-8B7A-A0CC1429000F}"/>
              </a:ext>
            </a:extLst>
          </p:cNvPr>
          <p:cNvSpPr>
            <a:spLocks noGrp="1"/>
          </p:cNvSpPr>
          <p:nvPr>
            <p:ph type="ctrTitle"/>
          </p:nvPr>
        </p:nvSpPr>
        <p:spPr>
          <a:xfrm>
            <a:off x="1482327" y="480255"/>
            <a:ext cx="6065044" cy="805619"/>
          </a:xfrm>
        </p:spPr>
        <p:txBody>
          <a:bodyPr>
            <a:normAutofit/>
          </a:bodyPr>
          <a:lstStyle/>
          <a:p>
            <a:r>
              <a:rPr lang="lt-LT" sz="3200" b="1" dirty="0">
                <a:solidFill>
                  <a:schemeClr val="bg2"/>
                </a:solidFill>
                <a:latin typeface="+mj-lt"/>
              </a:rPr>
              <a:t>SKAITĖME</a:t>
            </a:r>
          </a:p>
        </p:txBody>
      </p:sp>
      <p:pic>
        <p:nvPicPr>
          <p:cNvPr id="4" name="Paveikslėlis 3">
            <a:extLst>
              <a:ext uri="{FF2B5EF4-FFF2-40B4-BE49-F238E27FC236}">
                <a16:creationId xmlns:a16="http://schemas.microsoft.com/office/drawing/2014/main" id="{B409E1B8-A639-248D-37BB-4D4563734B63}"/>
              </a:ext>
            </a:extLst>
          </p:cNvPr>
          <p:cNvPicPr>
            <a:picLocks noChangeAspect="1"/>
          </p:cNvPicPr>
          <p:nvPr/>
        </p:nvPicPr>
        <p:blipFill>
          <a:blip r:embed="rId2"/>
          <a:stretch>
            <a:fillRect/>
          </a:stretch>
        </p:blipFill>
        <p:spPr>
          <a:xfrm>
            <a:off x="764381" y="1493045"/>
            <a:ext cx="3750468" cy="3063043"/>
          </a:xfrm>
          <a:prstGeom prst="rect">
            <a:avLst/>
          </a:prstGeom>
        </p:spPr>
      </p:pic>
      <p:pic>
        <p:nvPicPr>
          <p:cNvPr id="5" name="Paveikslėlis 4">
            <a:extLst>
              <a:ext uri="{FF2B5EF4-FFF2-40B4-BE49-F238E27FC236}">
                <a16:creationId xmlns:a16="http://schemas.microsoft.com/office/drawing/2014/main" id="{9DB04F12-596C-37D0-E9E7-F630AD75D219}"/>
              </a:ext>
            </a:extLst>
          </p:cNvPr>
          <p:cNvPicPr>
            <a:picLocks noChangeAspect="1"/>
          </p:cNvPicPr>
          <p:nvPr/>
        </p:nvPicPr>
        <p:blipFill>
          <a:blip r:embed="rId3"/>
          <a:stretch>
            <a:fillRect/>
          </a:stretch>
        </p:blipFill>
        <p:spPr>
          <a:xfrm>
            <a:off x="4936331" y="1493045"/>
            <a:ext cx="3621881" cy="3063043"/>
          </a:xfrm>
          <a:prstGeom prst="rect">
            <a:avLst/>
          </a:prstGeom>
        </p:spPr>
      </p:pic>
    </p:spTree>
    <p:extLst>
      <p:ext uri="{BB962C8B-B14F-4D97-AF65-F5344CB8AC3E}">
        <p14:creationId xmlns:p14="http://schemas.microsoft.com/office/powerpoint/2010/main" val="148731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738EAB4-1E6B-86F3-23CD-E9FFAE837D75}"/>
              </a:ext>
            </a:extLst>
          </p:cNvPr>
          <p:cNvSpPr>
            <a:spLocks noGrp="1"/>
          </p:cNvSpPr>
          <p:nvPr>
            <p:ph type="title"/>
          </p:nvPr>
        </p:nvSpPr>
        <p:spPr>
          <a:xfrm>
            <a:off x="1164432" y="450150"/>
            <a:ext cx="6367800" cy="721425"/>
          </a:xfrm>
        </p:spPr>
        <p:txBody>
          <a:bodyPr>
            <a:normAutofit/>
          </a:bodyPr>
          <a:lstStyle/>
          <a:p>
            <a:pPr algn="ctr"/>
            <a:r>
              <a:rPr lang="lt-LT" sz="3400" b="1" dirty="0">
                <a:solidFill>
                  <a:schemeClr val="bg2"/>
                </a:solidFill>
                <a:latin typeface="+mj-lt"/>
              </a:rPr>
              <a:t>GAMINOME</a:t>
            </a:r>
          </a:p>
        </p:txBody>
      </p:sp>
      <p:pic>
        <p:nvPicPr>
          <p:cNvPr id="3" name="Paveikslėlis 2">
            <a:extLst>
              <a:ext uri="{FF2B5EF4-FFF2-40B4-BE49-F238E27FC236}">
                <a16:creationId xmlns:a16="http://schemas.microsoft.com/office/drawing/2014/main" id="{AB95E1F4-4171-60C0-5BC4-084699832107}"/>
              </a:ext>
            </a:extLst>
          </p:cNvPr>
          <p:cNvPicPr>
            <a:picLocks noChangeAspect="1"/>
          </p:cNvPicPr>
          <p:nvPr/>
        </p:nvPicPr>
        <p:blipFill>
          <a:blip r:embed="rId2"/>
          <a:stretch>
            <a:fillRect/>
          </a:stretch>
        </p:blipFill>
        <p:spPr>
          <a:xfrm>
            <a:off x="1164432" y="1171575"/>
            <a:ext cx="2800351" cy="3807619"/>
          </a:xfrm>
          <a:prstGeom prst="rect">
            <a:avLst/>
          </a:prstGeom>
        </p:spPr>
      </p:pic>
      <p:pic>
        <p:nvPicPr>
          <p:cNvPr id="4" name="Paveikslėlis 3">
            <a:extLst>
              <a:ext uri="{FF2B5EF4-FFF2-40B4-BE49-F238E27FC236}">
                <a16:creationId xmlns:a16="http://schemas.microsoft.com/office/drawing/2014/main" id="{3DBE440B-8268-4BFD-0276-DA0CDC2F76D8}"/>
              </a:ext>
            </a:extLst>
          </p:cNvPr>
          <p:cNvPicPr>
            <a:picLocks noChangeAspect="1"/>
          </p:cNvPicPr>
          <p:nvPr/>
        </p:nvPicPr>
        <p:blipFill>
          <a:blip r:embed="rId3"/>
          <a:stretch>
            <a:fillRect/>
          </a:stretch>
        </p:blipFill>
        <p:spPr>
          <a:xfrm>
            <a:off x="4464845" y="1171575"/>
            <a:ext cx="3067387" cy="3750470"/>
          </a:xfrm>
          <a:prstGeom prst="rect">
            <a:avLst/>
          </a:prstGeom>
        </p:spPr>
      </p:pic>
    </p:spTree>
    <p:extLst>
      <p:ext uri="{BB962C8B-B14F-4D97-AF65-F5344CB8AC3E}">
        <p14:creationId xmlns:p14="http://schemas.microsoft.com/office/powerpoint/2010/main" val="257244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pSp>
        <p:nvGrpSpPr>
          <p:cNvPr id="204" name="Google Shape;204;p25"/>
          <p:cNvGrpSpPr/>
          <p:nvPr/>
        </p:nvGrpSpPr>
        <p:grpSpPr>
          <a:xfrm>
            <a:off x="-645649" y="-89753"/>
            <a:ext cx="10611510" cy="5323006"/>
            <a:chOff x="0" y="0"/>
            <a:chExt cx="28297359" cy="14194681"/>
          </a:xfrm>
        </p:grpSpPr>
        <p:sp>
          <p:nvSpPr>
            <p:cNvPr id="205" name="Google Shape;205;p25"/>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206" name="Google Shape;206;p25"/>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207" name="Google Shape;207;p25"/>
          <p:cNvSpPr/>
          <p:nvPr/>
        </p:nvSpPr>
        <p:spPr>
          <a:xfrm rot="5400000">
            <a:off x="1665625" y="-1178641"/>
            <a:ext cx="5954456" cy="8565374"/>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4">
              <a:alphaModFix/>
            </a:blip>
            <a:stretch>
              <a:fillRect/>
            </a:stretch>
          </a:blipFill>
          <a:ln>
            <a:noFill/>
          </a:ln>
        </p:spPr>
        <p:txBody>
          <a:bodyPr/>
          <a:lstStyle/>
          <a:p>
            <a:endParaRPr lang="lt-LT"/>
          </a:p>
        </p:txBody>
      </p:sp>
      <p:sp>
        <p:nvSpPr>
          <p:cNvPr id="208" name="Google Shape;208;p25"/>
          <p:cNvSpPr txBox="1"/>
          <p:nvPr/>
        </p:nvSpPr>
        <p:spPr>
          <a:xfrm>
            <a:off x="66583" y="662229"/>
            <a:ext cx="8827800" cy="56509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PROJEKTO TIKSLAS</a:t>
            </a:r>
            <a:endParaRPr lang="lt-LT" sz="3400" dirty="0">
              <a:solidFill>
                <a:schemeClr val="tx1"/>
              </a:solidFill>
              <a:latin typeface="+mj-lt"/>
            </a:endParaRPr>
          </a:p>
        </p:txBody>
      </p:sp>
      <p:sp>
        <p:nvSpPr>
          <p:cNvPr id="210" name="Google Shape;210;p25"/>
          <p:cNvSpPr/>
          <p:nvPr/>
        </p:nvSpPr>
        <p:spPr>
          <a:xfrm>
            <a:off x="1006679" y="1426943"/>
            <a:ext cx="6979640" cy="3629693"/>
          </a:xfrm>
          <a:custGeom>
            <a:avLst/>
            <a:gdLst/>
            <a:ahLst/>
            <a:cxnLst/>
            <a:rect l="l" t="t" r="r" b="b"/>
            <a:pathLst>
              <a:path w="6150856" h="5860088" extrusionOk="0">
                <a:moveTo>
                  <a:pt x="0" y="0"/>
                </a:moveTo>
                <a:lnTo>
                  <a:pt x="6150856" y="0"/>
                </a:lnTo>
                <a:lnTo>
                  <a:pt x="6150856" y="5860088"/>
                </a:lnTo>
                <a:lnTo>
                  <a:pt x="0" y="5860088"/>
                </a:lnTo>
                <a:lnTo>
                  <a:pt x="0" y="0"/>
                </a:lnTo>
                <a:close/>
              </a:path>
            </a:pathLst>
          </a:custGeom>
          <a:blipFill rotWithShape="1">
            <a:blip r:embed="rId5">
              <a:alphaModFix/>
            </a:blip>
            <a:stretch>
              <a:fillRect/>
            </a:stretch>
          </a:blipFill>
          <a:ln>
            <a:noFill/>
          </a:ln>
        </p:spPr>
        <p:txBody>
          <a:bodyPr/>
          <a:lstStyle/>
          <a:p>
            <a:endParaRPr lang="lt-LT"/>
          </a:p>
        </p:txBody>
      </p:sp>
      <p:sp>
        <p:nvSpPr>
          <p:cNvPr id="213" name="Google Shape;213;p25"/>
          <p:cNvSpPr txBox="1"/>
          <p:nvPr/>
        </p:nvSpPr>
        <p:spPr>
          <a:xfrm>
            <a:off x="2265828" y="2418713"/>
            <a:ext cx="4588329" cy="221599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lt-LT" sz="2400" b="1" dirty="0">
                <a:solidFill>
                  <a:srgbClr val="006600"/>
                </a:solidFill>
                <a:latin typeface="+mn-lt"/>
                <a:cs typeface="Inknut Antiqua"/>
                <a:sym typeface="Inknut Antiqua"/>
              </a:rPr>
              <a:t>Supažindinti 6 metų vaikus su rūšiavimo svarba, skatinti jų sąmoningumą apie atliekų tvarkymą ir ugdyti kasdienius gyvenimo įpročius, kurie padeda saugoti gamtą.</a:t>
            </a:r>
            <a:endParaRPr sz="2400" dirty="0">
              <a:solidFill>
                <a:srgbClr val="006600"/>
              </a:solidFill>
              <a:latin typeface="+mn-lt"/>
            </a:endParaRPr>
          </a:p>
        </p:txBody>
      </p:sp>
      <p:sp>
        <p:nvSpPr>
          <p:cNvPr id="221" name="Google Shape;221;p25"/>
          <p:cNvSpPr/>
          <p:nvPr/>
        </p:nvSpPr>
        <p:spPr>
          <a:xfrm rot="9010218">
            <a:off x="-321070" y="352292"/>
            <a:ext cx="2249955" cy="635612"/>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6">
              <a:alphaModFix/>
            </a:blip>
            <a:stretch>
              <a:fillRect/>
            </a:stretch>
          </a:blipFill>
          <a:ln>
            <a:noFill/>
          </a:ln>
        </p:spPr>
        <p:txBody>
          <a:bodyPr/>
          <a:lstStyle/>
          <a:p>
            <a:endParaRPr lang="lt-LT"/>
          </a:p>
        </p:txBody>
      </p:sp>
      <p:sp>
        <p:nvSpPr>
          <p:cNvPr id="222" name="Google Shape;222;p25"/>
          <p:cNvSpPr/>
          <p:nvPr/>
        </p:nvSpPr>
        <p:spPr>
          <a:xfrm rot="18885753">
            <a:off x="7473004" y="4316898"/>
            <a:ext cx="2249955" cy="635612"/>
          </a:xfrm>
          <a:custGeom>
            <a:avLst/>
            <a:gdLst/>
            <a:ahLst/>
            <a:cxnLst/>
            <a:rect l="l" t="t" r="r" b="b"/>
            <a:pathLst>
              <a:path w="4499909" h="1271224" extrusionOk="0">
                <a:moveTo>
                  <a:pt x="0" y="0"/>
                </a:moveTo>
                <a:lnTo>
                  <a:pt x="4499909" y="0"/>
                </a:lnTo>
                <a:lnTo>
                  <a:pt x="4499909" y="1271225"/>
                </a:lnTo>
                <a:lnTo>
                  <a:pt x="0" y="1271225"/>
                </a:lnTo>
                <a:lnTo>
                  <a:pt x="0" y="0"/>
                </a:lnTo>
                <a:close/>
              </a:path>
            </a:pathLst>
          </a:custGeom>
          <a:blipFill rotWithShape="1">
            <a:blip r:embed="rId6">
              <a:alphaModFix/>
            </a:blip>
            <a:stretch>
              <a:fillRect/>
            </a:stretch>
          </a:blipFill>
          <a:ln>
            <a:noFill/>
          </a:ln>
        </p:spPr>
        <p:txBody>
          <a:bodyPr/>
          <a:lstStyle/>
          <a:p>
            <a:endParaRPr lang="lt-LT"/>
          </a:p>
        </p:txBody>
      </p:sp>
      <p:sp>
        <p:nvSpPr>
          <p:cNvPr id="2" name="Google Shape;124;p10">
            <a:extLst>
              <a:ext uri="{FF2B5EF4-FFF2-40B4-BE49-F238E27FC236}">
                <a16:creationId xmlns:a16="http://schemas.microsoft.com/office/drawing/2014/main" id="{1290CB23-0BB2-D764-D956-98813B568749}"/>
              </a:ext>
            </a:extLst>
          </p:cNvPr>
          <p:cNvSpPr/>
          <p:nvPr/>
        </p:nvSpPr>
        <p:spPr>
          <a:xfrm rot="16735272">
            <a:off x="6644348" y="26761"/>
            <a:ext cx="2595494" cy="2758907"/>
          </a:xfrm>
          <a:custGeom>
            <a:avLst/>
            <a:gdLst/>
            <a:ahLst/>
            <a:cxnLst/>
            <a:rect l="l" t="t" r="r" b="b"/>
            <a:pathLst>
              <a:path w="8924044" h="8617978" extrusionOk="0">
                <a:moveTo>
                  <a:pt x="0" y="0"/>
                </a:moveTo>
                <a:lnTo>
                  <a:pt x="8924045" y="0"/>
                </a:lnTo>
                <a:lnTo>
                  <a:pt x="8924045" y="8617978"/>
                </a:lnTo>
                <a:lnTo>
                  <a:pt x="0" y="8617978"/>
                </a:lnTo>
                <a:lnTo>
                  <a:pt x="0" y="0"/>
                </a:lnTo>
                <a:close/>
              </a:path>
            </a:pathLst>
          </a:custGeom>
          <a:blipFill rotWithShape="1">
            <a:blip r:embed="rId7">
              <a:alphaModFix/>
            </a:blip>
            <a:stretch>
              <a:fillRect l="-49206" t="-15570" r="-49206"/>
            </a:stretch>
          </a:blipFill>
          <a:ln>
            <a:noFill/>
          </a:ln>
        </p:spPr>
        <p:txBody>
          <a:bodyPr/>
          <a:lstStyle/>
          <a:p>
            <a:endParaRPr lang="lt-LT"/>
          </a:p>
        </p:txBody>
      </p:sp>
      <p:sp>
        <p:nvSpPr>
          <p:cNvPr id="3" name="Google Shape;490;p40">
            <a:extLst>
              <a:ext uri="{FF2B5EF4-FFF2-40B4-BE49-F238E27FC236}">
                <a16:creationId xmlns:a16="http://schemas.microsoft.com/office/drawing/2014/main" id="{AC770D53-47BA-F473-9ED2-193D17038BE6}"/>
              </a:ext>
            </a:extLst>
          </p:cNvPr>
          <p:cNvSpPr/>
          <p:nvPr/>
        </p:nvSpPr>
        <p:spPr>
          <a:xfrm>
            <a:off x="3993324" y="1588841"/>
            <a:ext cx="974318" cy="679413"/>
          </a:xfrm>
          <a:custGeom>
            <a:avLst/>
            <a:gdLst/>
            <a:ahLst/>
            <a:cxnLst/>
            <a:rect l="l" t="t" r="r" b="b"/>
            <a:pathLst>
              <a:path w="2365776" h="2285931" extrusionOk="0">
                <a:moveTo>
                  <a:pt x="0" y="0"/>
                </a:moveTo>
                <a:lnTo>
                  <a:pt x="2365776" y="0"/>
                </a:lnTo>
                <a:lnTo>
                  <a:pt x="2365776" y="2285931"/>
                </a:lnTo>
                <a:lnTo>
                  <a:pt x="0" y="2285931"/>
                </a:lnTo>
                <a:lnTo>
                  <a:pt x="0" y="0"/>
                </a:lnTo>
                <a:close/>
              </a:path>
            </a:pathLst>
          </a:custGeom>
          <a:blipFill rotWithShape="1">
            <a:blip r:embed="rId8">
              <a:alphaModFix/>
            </a:blip>
            <a:stretch>
              <a:fillRect/>
            </a:stretch>
          </a:blipFill>
          <a:ln>
            <a:noFill/>
          </a:ln>
        </p:spPr>
        <p:txBody>
          <a:bodyPr/>
          <a:lstStyle/>
          <a:p>
            <a:endParaRPr lang="lt-LT"/>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8" name="Google Shape;408;p36"/>
          <p:cNvGrpSpPr/>
          <p:nvPr/>
        </p:nvGrpSpPr>
        <p:grpSpPr>
          <a:xfrm>
            <a:off x="-645649" y="-89753"/>
            <a:ext cx="10611510" cy="5323006"/>
            <a:chOff x="0" y="0"/>
            <a:chExt cx="28297359" cy="14194681"/>
          </a:xfrm>
        </p:grpSpPr>
        <p:sp>
          <p:nvSpPr>
            <p:cNvPr id="409" name="Google Shape;409;p36"/>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410" name="Google Shape;410;p36"/>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411" name="Google Shape;411;p36"/>
          <p:cNvSpPr/>
          <p:nvPr/>
        </p:nvSpPr>
        <p:spPr>
          <a:xfrm rot="5261866">
            <a:off x="3628374" y="-132746"/>
            <a:ext cx="5422120" cy="5734071"/>
          </a:xfrm>
          <a:custGeom>
            <a:avLst/>
            <a:gdLst/>
            <a:ahLst/>
            <a:cxnLst/>
            <a:rect l="l" t="t" r="r" b="b"/>
            <a:pathLst>
              <a:path w="10844241" h="11468141" extrusionOk="0">
                <a:moveTo>
                  <a:pt x="0" y="0"/>
                </a:moveTo>
                <a:lnTo>
                  <a:pt x="10844241" y="0"/>
                </a:lnTo>
                <a:lnTo>
                  <a:pt x="10844241" y="11468141"/>
                </a:lnTo>
                <a:lnTo>
                  <a:pt x="0" y="11468141"/>
                </a:lnTo>
                <a:lnTo>
                  <a:pt x="0" y="0"/>
                </a:lnTo>
                <a:close/>
              </a:path>
            </a:pathLst>
          </a:custGeom>
          <a:blipFill rotWithShape="1">
            <a:blip r:embed="rId4">
              <a:alphaModFix/>
            </a:blip>
            <a:stretch>
              <a:fillRect t="-35168" r="-1102"/>
            </a:stretch>
          </a:blipFill>
          <a:ln>
            <a:noFill/>
          </a:ln>
        </p:spPr>
        <p:txBody>
          <a:bodyPr/>
          <a:lstStyle/>
          <a:p>
            <a:endParaRPr lang="lt-LT"/>
          </a:p>
        </p:txBody>
      </p:sp>
      <p:sp>
        <p:nvSpPr>
          <p:cNvPr id="414" name="Google Shape;414;p36"/>
          <p:cNvSpPr txBox="1"/>
          <p:nvPr/>
        </p:nvSpPr>
        <p:spPr>
          <a:xfrm>
            <a:off x="4308132" y="810690"/>
            <a:ext cx="4062600" cy="52322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lt-LT" sz="3400" b="1" i="0" u="none" strike="noStrike" cap="none" dirty="0">
                <a:solidFill>
                  <a:schemeClr val="tx1"/>
                </a:solidFill>
                <a:latin typeface="+mj-lt"/>
                <a:ea typeface="Inknut Antiqua"/>
                <a:cs typeface="Inknut Antiqua"/>
                <a:sym typeface="Inknut Antiqua"/>
              </a:rPr>
              <a:t>APIBENDRINIMAS</a:t>
            </a:r>
            <a:endParaRPr lang="lt-LT" sz="3400" dirty="0">
              <a:solidFill>
                <a:schemeClr val="tx1"/>
              </a:solidFill>
              <a:latin typeface="+mj-lt"/>
            </a:endParaRPr>
          </a:p>
        </p:txBody>
      </p:sp>
      <p:sp>
        <p:nvSpPr>
          <p:cNvPr id="415" name="Google Shape;415;p36"/>
          <p:cNvSpPr txBox="1"/>
          <p:nvPr/>
        </p:nvSpPr>
        <p:spPr>
          <a:xfrm>
            <a:off x="3593307" y="1510760"/>
            <a:ext cx="5537978" cy="2348848"/>
          </a:xfrm>
          <a:prstGeom prst="rect">
            <a:avLst/>
          </a:prstGeom>
          <a:noFill/>
          <a:ln>
            <a:noFill/>
          </a:ln>
        </p:spPr>
        <p:txBody>
          <a:bodyPr spcFirstLastPara="1" wrap="square" lIns="0" tIns="0" rIns="0" bIns="0" anchor="t" anchorCtr="0">
            <a:spAutoFit/>
          </a:bodyPr>
          <a:lstStyle/>
          <a:p>
            <a:pPr marL="0" marR="0" lvl="0" indent="0" algn="l" rtl="0">
              <a:lnSpc>
                <a:spcPct val="106001"/>
              </a:lnSpc>
              <a:spcBef>
                <a:spcPts val="0"/>
              </a:spcBef>
              <a:spcAft>
                <a:spcPts val="0"/>
              </a:spcAft>
              <a:buNone/>
            </a:pPr>
            <a:r>
              <a:rPr lang="lt-LT" sz="1800" dirty="0">
                <a:solidFill>
                  <a:srgbClr val="006600"/>
                </a:solidFill>
                <a:latin typeface="+mn-lt"/>
              </a:rPr>
              <a:t>Projektas padėjo vaikams suvokti rūšiavimo svarbą ir jų pačių indėlį į švaresnę aplinką.  Vaikai išmoko atpažinti skirtingų rūšių atliekas (popierių, plastiką, stiklą, organines atliekas) bei susipažino su rūšiavimo konteinerių spalvomis ir jų paskirtimi. Įgytos žinios padės ugdyti sąmoningus kasdienius įpročius nuo mažens. Ir toliau tęsime šį gamtosauginį projektą. Laukia dar daug įdomių veiklų.</a:t>
            </a:r>
            <a:endParaRPr sz="2000" dirty="0">
              <a:solidFill>
                <a:srgbClr val="006600"/>
              </a:solidFill>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27" name="Google Shape;227;p26"/>
          <p:cNvGrpSpPr/>
          <p:nvPr/>
        </p:nvGrpSpPr>
        <p:grpSpPr>
          <a:xfrm>
            <a:off x="-645649" y="-89753"/>
            <a:ext cx="10611510" cy="5323006"/>
            <a:chOff x="0" y="0"/>
            <a:chExt cx="28297359" cy="14194681"/>
          </a:xfrm>
        </p:grpSpPr>
        <p:sp>
          <p:nvSpPr>
            <p:cNvPr id="228" name="Google Shape;228;p26"/>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229" name="Google Shape;229;p26"/>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230" name="Google Shape;230;p26"/>
          <p:cNvSpPr/>
          <p:nvPr/>
        </p:nvSpPr>
        <p:spPr>
          <a:xfrm>
            <a:off x="2942890" y="415332"/>
            <a:ext cx="6201110" cy="4435260"/>
          </a:xfrm>
          <a:prstGeom prst="rect">
            <a:avLst/>
          </a:prstGeom>
          <a:ln/>
        </p:spPr>
        <p:style>
          <a:lnRef idx="2">
            <a:schemeClr val="accent3"/>
          </a:lnRef>
          <a:fillRef idx="1">
            <a:schemeClr val="lt1"/>
          </a:fillRef>
          <a:effectRef idx="0">
            <a:schemeClr val="accent3"/>
          </a:effectRef>
          <a:fontRef idx="minor">
            <a:schemeClr val="dk1"/>
          </a:fontRef>
        </p:style>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32" name="Google Shape;232;p26"/>
          <p:cNvSpPr/>
          <p:nvPr/>
        </p:nvSpPr>
        <p:spPr>
          <a:xfrm rot="4977200">
            <a:off x="-288569" y="1413403"/>
            <a:ext cx="3332558" cy="3447671"/>
          </a:xfrm>
          <a:custGeom>
            <a:avLst/>
            <a:gdLst/>
            <a:ahLst/>
            <a:cxnLst/>
            <a:rect l="l" t="t" r="r" b="b"/>
            <a:pathLst>
              <a:path w="6665116" h="6895341" extrusionOk="0">
                <a:moveTo>
                  <a:pt x="0" y="0"/>
                </a:moveTo>
                <a:lnTo>
                  <a:pt x="6665116" y="0"/>
                </a:lnTo>
                <a:lnTo>
                  <a:pt x="6665116" y="6895341"/>
                </a:lnTo>
                <a:lnTo>
                  <a:pt x="0" y="6895341"/>
                </a:lnTo>
                <a:lnTo>
                  <a:pt x="0" y="0"/>
                </a:lnTo>
                <a:close/>
              </a:path>
            </a:pathLst>
          </a:custGeom>
          <a:blipFill rotWithShape="1">
            <a:blip r:embed="rId4">
              <a:alphaModFix/>
            </a:blip>
            <a:stretch>
              <a:fillRect t="-44056" r="-5405"/>
            </a:stretch>
          </a:blipFill>
          <a:ln>
            <a:noFill/>
          </a:ln>
        </p:spPr>
        <p:txBody>
          <a:bodyPr/>
          <a:lstStyle/>
          <a:p>
            <a:endParaRPr lang="en-US" dirty="0"/>
          </a:p>
        </p:txBody>
      </p:sp>
      <p:sp>
        <p:nvSpPr>
          <p:cNvPr id="233" name="Google Shape;233;p26"/>
          <p:cNvSpPr/>
          <p:nvPr/>
        </p:nvSpPr>
        <p:spPr>
          <a:xfrm rot="7951177">
            <a:off x="-933848" y="1191581"/>
            <a:ext cx="2175153" cy="614481"/>
          </a:xfrm>
          <a:custGeom>
            <a:avLst/>
            <a:gdLst/>
            <a:ahLst/>
            <a:cxnLst/>
            <a:rect l="l" t="t" r="r" b="b"/>
            <a:pathLst>
              <a:path w="4350306" h="1228962" extrusionOk="0">
                <a:moveTo>
                  <a:pt x="0" y="0"/>
                </a:moveTo>
                <a:lnTo>
                  <a:pt x="4350306" y="0"/>
                </a:lnTo>
                <a:lnTo>
                  <a:pt x="4350306" y="1228962"/>
                </a:lnTo>
                <a:lnTo>
                  <a:pt x="0" y="1228962"/>
                </a:lnTo>
                <a:lnTo>
                  <a:pt x="0" y="0"/>
                </a:lnTo>
                <a:close/>
              </a:path>
            </a:pathLst>
          </a:custGeom>
          <a:blipFill rotWithShape="1">
            <a:blip r:embed="rId5">
              <a:alphaModFix/>
            </a:blip>
            <a:stretch>
              <a:fillRect/>
            </a:stretch>
          </a:blipFill>
          <a:ln>
            <a:noFill/>
          </a:ln>
        </p:spPr>
        <p:txBody>
          <a:bodyPr/>
          <a:lstStyle/>
          <a:p>
            <a:endParaRPr lang="en-US" dirty="0"/>
          </a:p>
        </p:txBody>
      </p:sp>
      <p:sp>
        <p:nvSpPr>
          <p:cNvPr id="235" name="Google Shape;235;p26"/>
          <p:cNvSpPr txBox="1"/>
          <p:nvPr/>
        </p:nvSpPr>
        <p:spPr>
          <a:xfrm rot="-422722">
            <a:off x="-855692" y="2157600"/>
            <a:ext cx="4309641" cy="104644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lt-LT" sz="3400" b="1" i="0" u="none" strike="noStrike" cap="none" dirty="0">
                <a:solidFill>
                  <a:schemeClr val="tx1"/>
                </a:solidFill>
                <a:latin typeface="+mj-lt"/>
                <a:ea typeface="Inknut Antiqua"/>
                <a:cs typeface="Inknut Antiqua"/>
                <a:sym typeface="Inknut Antiqua"/>
              </a:rPr>
              <a:t>PROJEKTO UŽDAVINIAI</a:t>
            </a:r>
            <a:endParaRPr lang="lt-LT" sz="3400" dirty="0">
              <a:solidFill>
                <a:schemeClr val="tx1"/>
              </a:solidFill>
              <a:latin typeface="+mj-lt"/>
            </a:endParaRPr>
          </a:p>
        </p:txBody>
      </p:sp>
      <p:sp>
        <p:nvSpPr>
          <p:cNvPr id="2" name="Google Shape;235;p26">
            <a:extLst>
              <a:ext uri="{FF2B5EF4-FFF2-40B4-BE49-F238E27FC236}">
                <a16:creationId xmlns:a16="http://schemas.microsoft.com/office/drawing/2014/main" id="{0B3DB921-4380-14B5-F5A7-1D3D278E1D66}"/>
              </a:ext>
            </a:extLst>
          </p:cNvPr>
          <p:cNvSpPr txBox="1"/>
          <p:nvPr/>
        </p:nvSpPr>
        <p:spPr>
          <a:xfrm>
            <a:off x="3304546" y="520937"/>
            <a:ext cx="5473951" cy="4154984"/>
          </a:xfrm>
          <a:prstGeom prst="rect">
            <a:avLst/>
          </a:prstGeom>
          <a:noFill/>
          <a:ln>
            <a:noFill/>
          </a:ln>
        </p:spPr>
        <p:txBody>
          <a:bodyPr spcFirstLastPara="1" wrap="square" lIns="0" tIns="0" rIns="0" bIns="0" anchor="t" anchorCtr="0">
            <a:spAutoFit/>
          </a:bodyPr>
          <a:lstStyle/>
          <a:p>
            <a:pPr marL="685800" marR="0" lvl="0" indent="-685800" rtl="0">
              <a:lnSpc>
                <a:spcPct val="100000"/>
              </a:lnSpc>
              <a:spcBef>
                <a:spcPts val="0"/>
              </a:spcBef>
              <a:spcAft>
                <a:spcPts val="0"/>
              </a:spcAft>
              <a:buClr>
                <a:srgbClr val="006600"/>
              </a:buClr>
              <a:buFont typeface="Wingdings" panose="05000000000000000000" pitchFamily="2" charset="2"/>
              <a:buChar char="v"/>
            </a:pPr>
            <a:r>
              <a:rPr lang="lt-LT" sz="1800" b="1" dirty="0">
                <a:solidFill>
                  <a:srgbClr val="006600"/>
                </a:solidFill>
                <a:latin typeface="+mn-lt"/>
                <a:cs typeface="Inknut Antiqua"/>
                <a:sym typeface="Inknut Antiqua"/>
              </a:rPr>
              <a:t>Paaiškinti, kodėl svarbu rūšiuoti atliekas ir kaip tai padeda gamtai.</a:t>
            </a:r>
          </a:p>
          <a:p>
            <a:pPr marL="685800" marR="0" lvl="0" indent="-685800" rtl="0">
              <a:lnSpc>
                <a:spcPct val="100000"/>
              </a:lnSpc>
              <a:spcBef>
                <a:spcPts val="0"/>
              </a:spcBef>
              <a:spcAft>
                <a:spcPts val="0"/>
              </a:spcAft>
              <a:buClr>
                <a:srgbClr val="006600"/>
              </a:buClr>
              <a:buFont typeface="Wingdings" panose="05000000000000000000" pitchFamily="2" charset="2"/>
              <a:buChar char="v"/>
            </a:pPr>
            <a:r>
              <a:rPr lang="lt-LT" sz="1800" b="1" dirty="0">
                <a:solidFill>
                  <a:srgbClr val="006600"/>
                </a:solidFill>
                <a:latin typeface="+mn-lt"/>
                <a:cs typeface="Inknut Antiqua"/>
                <a:sym typeface="Inknut Antiqua"/>
              </a:rPr>
              <a:t>Išmokyti vaikus atpažinti skirtingų rūšių atliekas (popierius, plastikas, stiklas, organinės atliekos).</a:t>
            </a:r>
          </a:p>
          <a:p>
            <a:pPr marL="685800" marR="0" lvl="0" indent="-685800" rtl="0">
              <a:lnSpc>
                <a:spcPct val="100000"/>
              </a:lnSpc>
              <a:spcBef>
                <a:spcPts val="0"/>
              </a:spcBef>
              <a:spcAft>
                <a:spcPts val="0"/>
              </a:spcAft>
              <a:buClr>
                <a:srgbClr val="006600"/>
              </a:buClr>
              <a:buFont typeface="Wingdings" panose="05000000000000000000" pitchFamily="2" charset="2"/>
              <a:buChar char="v"/>
            </a:pPr>
            <a:r>
              <a:rPr lang="lt-LT" sz="1800" b="1" dirty="0">
                <a:solidFill>
                  <a:srgbClr val="006600"/>
                </a:solidFill>
                <a:latin typeface="+mn-lt"/>
                <a:cs typeface="Inknut Antiqua"/>
                <a:sym typeface="Inknut Antiqua"/>
              </a:rPr>
              <a:t>Supažindinti su rūšiavimo konteineriais ir jų spalvomis.</a:t>
            </a:r>
          </a:p>
          <a:p>
            <a:pPr marL="685800" marR="0" lvl="0" indent="-685800" rtl="0">
              <a:lnSpc>
                <a:spcPct val="100000"/>
              </a:lnSpc>
              <a:spcBef>
                <a:spcPts val="0"/>
              </a:spcBef>
              <a:spcAft>
                <a:spcPts val="0"/>
              </a:spcAft>
              <a:buClr>
                <a:srgbClr val="006600"/>
              </a:buClr>
              <a:buFont typeface="Wingdings" panose="05000000000000000000" pitchFamily="2" charset="2"/>
              <a:buChar char="v"/>
            </a:pPr>
            <a:r>
              <a:rPr lang="lt-LT" sz="1800" b="1" dirty="0">
                <a:solidFill>
                  <a:srgbClr val="006600"/>
                </a:solidFill>
                <a:latin typeface="+mn-lt"/>
                <a:cs typeface="Inknut Antiqua"/>
                <a:sym typeface="Inknut Antiqua"/>
              </a:rPr>
              <a:t>Organizuoti interaktyvias veiklas, kurios padėtų praktiškai išmokti rūšiuoti (pvz., žaidimai ar kūrybinės dirbtuvės).</a:t>
            </a:r>
          </a:p>
          <a:p>
            <a:pPr marL="685800" marR="0" lvl="0" indent="-685800" rtl="0">
              <a:lnSpc>
                <a:spcPct val="100000"/>
              </a:lnSpc>
              <a:spcBef>
                <a:spcPts val="0"/>
              </a:spcBef>
              <a:spcAft>
                <a:spcPts val="0"/>
              </a:spcAft>
              <a:buClr>
                <a:srgbClr val="006600"/>
              </a:buClr>
              <a:buFont typeface="Wingdings" panose="05000000000000000000" pitchFamily="2" charset="2"/>
              <a:buChar char="v"/>
            </a:pPr>
            <a:r>
              <a:rPr lang="lt-LT" sz="1800" b="1" dirty="0">
                <a:solidFill>
                  <a:srgbClr val="006600"/>
                </a:solidFill>
                <a:latin typeface="+mn-lt"/>
                <a:cs typeface="Inknut Antiqua"/>
                <a:sym typeface="Inknut Antiqua"/>
              </a:rPr>
              <a:t>Skatinti vaikų kūrybiškumą, pasitelkiant antrinių žaliavų panaudojimą kūrybiniams darbams.</a:t>
            </a:r>
          </a:p>
          <a:p>
            <a:pPr marL="685800" marR="0" lvl="0" indent="-685800" rtl="0">
              <a:lnSpc>
                <a:spcPct val="100000"/>
              </a:lnSpc>
              <a:spcBef>
                <a:spcPts val="0"/>
              </a:spcBef>
              <a:spcAft>
                <a:spcPts val="0"/>
              </a:spcAft>
              <a:buClr>
                <a:srgbClr val="006600"/>
              </a:buClr>
              <a:buFont typeface="Wingdings" panose="05000000000000000000" pitchFamily="2" charset="2"/>
              <a:buChar char="v"/>
            </a:pPr>
            <a:r>
              <a:rPr lang="lt-LT" sz="1800" b="1" dirty="0">
                <a:solidFill>
                  <a:srgbClr val="006600"/>
                </a:solidFill>
                <a:latin typeface="+mn-lt"/>
                <a:cs typeface="Inknut Antiqua"/>
                <a:sym typeface="Inknut Antiqua"/>
              </a:rPr>
              <a:t>Ugdyti pagarbą gamtai ir atsakomybę už švaresnę aplinką.</a:t>
            </a:r>
            <a:endParaRPr sz="1800" dirty="0">
              <a:solidFill>
                <a:srgbClr val="006600"/>
              </a:solidFill>
              <a:latin typeface="+mn-lt"/>
            </a:endParaRPr>
          </a:p>
        </p:txBody>
      </p:sp>
      <p:pic>
        <p:nvPicPr>
          <p:cNvPr id="5" name="Google Shape;226;p16">
            <a:extLst>
              <a:ext uri="{FF2B5EF4-FFF2-40B4-BE49-F238E27FC236}">
                <a16:creationId xmlns:a16="http://schemas.microsoft.com/office/drawing/2014/main" id="{9D6DEBB8-2176-D520-0D4E-C1AAA8DF3655}"/>
              </a:ext>
            </a:extLst>
          </p:cNvPr>
          <p:cNvPicPr preferRelativeResize="0"/>
          <p:nvPr/>
        </p:nvPicPr>
        <p:blipFill rotWithShape="1">
          <a:blip r:embed="rId6">
            <a:alphaModFix/>
          </a:blip>
          <a:srcRect b="48202"/>
          <a:stretch/>
        </p:blipFill>
        <p:spPr>
          <a:xfrm>
            <a:off x="-138793" y="3419510"/>
            <a:ext cx="3593837" cy="1776599"/>
          </a:xfrm>
          <a:prstGeom prst="rect">
            <a:avLst/>
          </a:prstGeom>
          <a:noFill/>
          <a:ln>
            <a:noFill/>
          </a:ln>
        </p:spPr>
      </p:pic>
      <p:sp>
        <p:nvSpPr>
          <p:cNvPr id="6" name="Google Shape;175;p23">
            <a:extLst>
              <a:ext uri="{FF2B5EF4-FFF2-40B4-BE49-F238E27FC236}">
                <a16:creationId xmlns:a16="http://schemas.microsoft.com/office/drawing/2014/main" id="{32B0FFC7-B820-1EE5-86CA-247F4F5F68B3}"/>
              </a:ext>
            </a:extLst>
          </p:cNvPr>
          <p:cNvSpPr/>
          <p:nvPr/>
        </p:nvSpPr>
        <p:spPr>
          <a:xfrm rot="14121411">
            <a:off x="621949" y="-721395"/>
            <a:ext cx="2035936" cy="2577085"/>
          </a:xfrm>
          <a:custGeom>
            <a:avLst/>
            <a:gdLst/>
            <a:ahLst/>
            <a:cxnLst/>
            <a:rect l="l" t="t" r="r" b="b"/>
            <a:pathLst>
              <a:path w="4902592" h="5848682" extrusionOk="0">
                <a:moveTo>
                  <a:pt x="0" y="0"/>
                </a:moveTo>
                <a:lnTo>
                  <a:pt x="4902591" y="0"/>
                </a:lnTo>
                <a:lnTo>
                  <a:pt x="4902591" y="5848682"/>
                </a:lnTo>
                <a:lnTo>
                  <a:pt x="0" y="5848682"/>
                </a:lnTo>
                <a:lnTo>
                  <a:pt x="0" y="0"/>
                </a:lnTo>
                <a:close/>
              </a:path>
            </a:pathLst>
          </a:custGeom>
          <a:blipFill rotWithShape="1">
            <a:blip r:embed="rId7">
              <a:alphaModFix/>
            </a:blip>
            <a:stretch>
              <a:fillRect l="-14221" r="-14222"/>
            </a:stretch>
          </a:blipFill>
          <a:ln>
            <a:noFill/>
          </a:ln>
        </p:spPr>
        <p:txBody>
          <a:bodyPr/>
          <a:lstStyle/>
          <a:p>
            <a:endParaRPr lang="lt-L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29"/>
          <p:cNvGrpSpPr/>
          <p:nvPr/>
        </p:nvGrpSpPr>
        <p:grpSpPr>
          <a:xfrm>
            <a:off x="-645649" y="-89753"/>
            <a:ext cx="10611510" cy="5323006"/>
            <a:chOff x="0" y="0"/>
            <a:chExt cx="28297359" cy="14194681"/>
          </a:xfrm>
        </p:grpSpPr>
        <p:sp>
          <p:nvSpPr>
            <p:cNvPr id="282" name="Google Shape;282;p29"/>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283" name="Google Shape;283;p29"/>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284" name="Google Shape;284;p29"/>
          <p:cNvSpPr/>
          <p:nvPr/>
        </p:nvSpPr>
        <p:spPr>
          <a:xfrm rot="5337421">
            <a:off x="1549032" y="-1054408"/>
            <a:ext cx="6013392" cy="8502226"/>
          </a:xfrm>
          <a:custGeom>
            <a:avLst/>
            <a:gdLst/>
            <a:ahLst/>
            <a:cxnLst/>
            <a:rect l="l" t="t" r="r" b="b"/>
            <a:pathLst>
              <a:path w="12026784" h="17004451" extrusionOk="0">
                <a:moveTo>
                  <a:pt x="0" y="0"/>
                </a:moveTo>
                <a:lnTo>
                  <a:pt x="12026784" y="0"/>
                </a:lnTo>
                <a:lnTo>
                  <a:pt x="12026784" y="17004451"/>
                </a:lnTo>
                <a:lnTo>
                  <a:pt x="0" y="17004451"/>
                </a:lnTo>
                <a:lnTo>
                  <a:pt x="0" y="0"/>
                </a:lnTo>
                <a:close/>
              </a:path>
            </a:pathLst>
          </a:custGeom>
          <a:blipFill rotWithShape="1">
            <a:blip r:embed="rId4">
              <a:alphaModFix/>
            </a:blip>
            <a:stretch>
              <a:fillRect/>
            </a:stretch>
          </a:blipFill>
          <a:ln>
            <a:noFill/>
          </a:ln>
        </p:spPr>
        <p:txBody>
          <a:bodyPr/>
          <a:lstStyle/>
          <a:p>
            <a:endParaRPr lang="lt-LT"/>
          </a:p>
        </p:txBody>
      </p:sp>
      <p:sp>
        <p:nvSpPr>
          <p:cNvPr id="286" name="Google Shape;286;p29"/>
          <p:cNvSpPr/>
          <p:nvPr/>
        </p:nvSpPr>
        <p:spPr>
          <a:xfrm>
            <a:off x="2446854" y="2120890"/>
            <a:ext cx="3371295" cy="2590972"/>
          </a:xfrm>
          <a:custGeom>
            <a:avLst/>
            <a:gdLst/>
            <a:ahLst/>
            <a:cxnLst/>
            <a:rect l="l" t="t" r="r" b="b"/>
            <a:pathLst>
              <a:path w="3254204" h="3849058" extrusionOk="0">
                <a:moveTo>
                  <a:pt x="0" y="0"/>
                </a:moveTo>
                <a:lnTo>
                  <a:pt x="3254204" y="0"/>
                </a:lnTo>
                <a:lnTo>
                  <a:pt x="3254204" y="3849058"/>
                </a:lnTo>
                <a:lnTo>
                  <a:pt x="0" y="3849058"/>
                </a:lnTo>
                <a:lnTo>
                  <a:pt x="0" y="0"/>
                </a:lnTo>
                <a:close/>
              </a:path>
            </a:pathLst>
          </a:custGeom>
          <a:blipFill rotWithShape="1">
            <a:blip r:embed="rId5">
              <a:alphaModFix/>
            </a:blip>
            <a:stretch>
              <a:fillRect/>
            </a:stretch>
          </a:blipFill>
          <a:ln>
            <a:noFill/>
          </a:ln>
        </p:spPr>
        <p:txBody>
          <a:bodyPr/>
          <a:lstStyle/>
          <a:p>
            <a:endParaRPr lang="lt-LT"/>
          </a:p>
        </p:txBody>
      </p:sp>
      <p:sp>
        <p:nvSpPr>
          <p:cNvPr id="288" name="Google Shape;288;p29"/>
          <p:cNvSpPr/>
          <p:nvPr/>
        </p:nvSpPr>
        <p:spPr>
          <a:xfrm>
            <a:off x="404091" y="1714031"/>
            <a:ext cx="2128852" cy="1924529"/>
          </a:xfrm>
          <a:custGeom>
            <a:avLst/>
            <a:gdLst/>
            <a:ahLst/>
            <a:cxnLst/>
            <a:rect l="l" t="t" r="r" b="b"/>
            <a:pathLst>
              <a:path w="3254204" h="3849058" extrusionOk="0">
                <a:moveTo>
                  <a:pt x="0" y="0"/>
                </a:moveTo>
                <a:lnTo>
                  <a:pt x="3254203" y="0"/>
                </a:lnTo>
                <a:lnTo>
                  <a:pt x="3254203" y="3849058"/>
                </a:lnTo>
                <a:lnTo>
                  <a:pt x="0" y="3849058"/>
                </a:lnTo>
                <a:lnTo>
                  <a:pt x="0" y="0"/>
                </a:lnTo>
                <a:close/>
              </a:path>
            </a:pathLst>
          </a:custGeom>
          <a:blipFill rotWithShape="1">
            <a:blip r:embed="rId5">
              <a:alphaModFix/>
            </a:blip>
            <a:stretch>
              <a:fillRect/>
            </a:stretch>
          </a:blipFill>
          <a:ln>
            <a:noFill/>
          </a:ln>
        </p:spPr>
        <p:txBody>
          <a:bodyPr/>
          <a:lstStyle/>
          <a:p>
            <a:endParaRPr lang="lt-LT"/>
          </a:p>
        </p:txBody>
      </p:sp>
      <p:sp>
        <p:nvSpPr>
          <p:cNvPr id="289" name="Google Shape;289;p29"/>
          <p:cNvSpPr/>
          <p:nvPr/>
        </p:nvSpPr>
        <p:spPr>
          <a:xfrm>
            <a:off x="5867700" y="1894814"/>
            <a:ext cx="2872209" cy="2138343"/>
          </a:xfrm>
          <a:custGeom>
            <a:avLst/>
            <a:gdLst/>
            <a:ahLst/>
            <a:cxnLst/>
            <a:rect l="l" t="t" r="r" b="b"/>
            <a:pathLst>
              <a:path w="3254204" h="3849058" extrusionOk="0">
                <a:moveTo>
                  <a:pt x="0" y="0"/>
                </a:moveTo>
                <a:lnTo>
                  <a:pt x="3254203" y="0"/>
                </a:lnTo>
                <a:lnTo>
                  <a:pt x="3254203" y="3849058"/>
                </a:lnTo>
                <a:lnTo>
                  <a:pt x="0" y="3849058"/>
                </a:lnTo>
                <a:lnTo>
                  <a:pt x="0" y="0"/>
                </a:lnTo>
                <a:close/>
              </a:path>
            </a:pathLst>
          </a:custGeom>
          <a:blipFill rotWithShape="1">
            <a:blip r:embed="rId5">
              <a:alphaModFix/>
            </a:blip>
            <a:stretch>
              <a:fillRect/>
            </a:stretch>
          </a:blipFill>
          <a:ln>
            <a:noFill/>
          </a:ln>
        </p:spPr>
        <p:txBody>
          <a:bodyPr/>
          <a:lstStyle/>
          <a:p>
            <a:endParaRPr lang="lt-LT"/>
          </a:p>
        </p:txBody>
      </p:sp>
      <p:sp>
        <p:nvSpPr>
          <p:cNvPr id="290" name="Google Shape;290;p29"/>
          <p:cNvSpPr txBox="1"/>
          <p:nvPr/>
        </p:nvSpPr>
        <p:spPr>
          <a:xfrm>
            <a:off x="964816" y="986746"/>
            <a:ext cx="7165977" cy="56509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PROJEKTO DALYVIAI</a:t>
            </a:r>
            <a:endParaRPr lang="lt-LT" sz="3400" dirty="0">
              <a:solidFill>
                <a:schemeClr val="tx1"/>
              </a:solidFill>
              <a:latin typeface="+mj-lt"/>
            </a:endParaRPr>
          </a:p>
        </p:txBody>
      </p:sp>
      <p:sp>
        <p:nvSpPr>
          <p:cNvPr id="292" name="Google Shape;292;p29"/>
          <p:cNvSpPr/>
          <p:nvPr/>
        </p:nvSpPr>
        <p:spPr>
          <a:xfrm rot="-5714286">
            <a:off x="3489495" y="2220886"/>
            <a:ext cx="1240189" cy="575507"/>
          </a:xfrm>
          <a:custGeom>
            <a:avLst/>
            <a:gdLst/>
            <a:ahLst/>
            <a:cxnLst/>
            <a:rect l="l" t="t" r="r" b="b"/>
            <a:pathLst>
              <a:path w="1950972" h="551150" extrusionOk="0">
                <a:moveTo>
                  <a:pt x="0" y="0"/>
                </a:moveTo>
                <a:lnTo>
                  <a:pt x="1950972" y="0"/>
                </a:lnTo>
                <a:lnTo>
                  <a:pt x="1950972" y="551150"/>
                </a:lnTo>
                <a:lnTo>
                  <a:pt x="0" y="551150"/>
                </a:lnTo>
                <a:lnTo>
                  <a:pt x="0" y="0"/>
                </a:lnTo>
                <a:close/>
              </a:path>
            </a:pathLst>
          </a:custGeom>
          <a:blipFill rotWithShape="1">
            <a:blip r:embed="rId6">
              <a:alphaModFix/>
            </a:blip>
            <a:stretch>
              <a:fillRect/>
            </a:stretch>
          </a:blipFill>
          <a:ln>
            <a:noFill/>
          </a:ln>
        </p:spPr>
        <p:txBody>
          <a:bodyPr/>
          <a:lstStyle/>
          <a:p>
            <a:endParaRPr lang="lt-LT"/>
          </a:p>
        </p:txBody>
      </p:sp>
      <p:sp>
        <p:nvSpPr>
          <p:cNvPr id="293" name="Google Shape;293;p29"/>
          <p:cNvSpPr/>
          <p:nvPr/>
        </p:nvSpPr>
        <p:spPr>
          <a:xfrm rot="-5714286">
            <a:off x="6753015" y="2060015"/>
            <a:ext cx="1101578" cy="522329"/>
          </a:xfrm>
          <a:custGeom>
            <a:avLst/>
            <a:gdLst/>
            <a:ahLst/>
            <a:cxnLst/>
            <a:rect l="l" t="t" r="r" b="b"/>
            <a:pathLst>
              <a:path w="1950972" h="551150" extrusionOk="0">
                <a:moveTo>
                  <a:pt x="0" y="0"/>
                </a:moveTo>
                <a:lnTo>
                  <a:pt x="1950972" y="0"/>
                </a:lnTo>
                <a:lnTo>
                  <a:pt x="1950972" y="551150"/>
                </a:lnTo>
                <a:lnTo>
                  <a:pt x="0" y="551150"/>
                </a:lnTo>
                <a:lnTo>
                  <a:pt x="0" y="0"/>
                </a:lnTo>
                <a:close/>
              </a:path>
            </a:pathLst>
          </a:custGeom>
          <a:blipFill rotWithShape="1">
            <a:blip r:embed="rId6">
              <a:alphaModFix/>
            </a:blip>
            <a:stretch>
              <a:fillRect/>
            </a:stretch>
          </a:blipFill>
          <a:ln>
            <a:noFill/>
          </a:ln>
        </p:spPr>
        <p:txBody>
          <a:bodyPr/>
          <a:lstStyle/>
          <a:p>
            <a:endParaRPr lang="lt-LT"/>
          </a:p>
        </p:txBody>
      </p:sp>
      <p:sp>
        <p:nvSpPr>
          <p:cNvPr id="294" name="Google Shape;294;p29"/>
          <p:cNvSpPr/>
          <p:nvPr/>
        </p:nvSpPr>
        <p:spPr>
          <a:xfrm rot="-5714286">
            <a:off x="852944" y="1766144"/>
            <a:ext cx="1153025" cy="431139"/>
          </a:xfrm>
          <a:custGeom>
            <a:avLst/>
            <a:gdLst/>
            <a:ahLst/>
            <a:cxnLst/>
            <a:rect l="l" t="t" r="r" b="b"/>
            <a:pathLst>
              <a:path w="1950972" h="551150" extrusionOk="0">
                <a:moveTo>
                  <a:pt x="0" y="0"/>
                </a:moveTo>
                <a:lnTo>
                  <a:pt x="1950972" y="0"/>
                </a:lnTo>
                <a:lnTo>
                  <a:pt x="1950972" y="551150"/>
                </a:lnTo>
                <a:lnTo>
                  <a:pt x="0" y="551150"/>
                </a:lnTo>
                <a:lnTo>
                  <a:pt x="0" y="0"/>
                </a:lnTo>
                <a:close/>
              </a:path>
            </a:pathLst>
          </a:custGeom>
          <a:blipFill rotWithShape="1">
            <a:blip r:embed="rId6">
              <a:alphaModFix/>
            </a:blip>
            <a:stretch>
              <a:fillRect/>
            </a:stretch>
          </a:blipFill>
          <a:ln>
            <a:noFill/>
          </a:ln>
        </p:spPr>
        <p:txBody>
          <a:bodyPr/>
          <a:lstStyle/>
          <a:p>
            <a:endParaRPr lang="lt-LT"/>
          </a:p>
        </p:txBody>
      </p:sp>
      <p:sp>
        <p:nvSpPr>
          <p:cNvPr id="296" name="Google Shape;296;p29"/>
          <p:cNvSpPr/>
          <p:nvPr/>
        </p:nvSpPr>
        <p:spPr>
          <a:xfrm rot="20010012">
            <a:off x="6152760" y="3667272"/>
            <a:ext cx="1904984" cy="2015856"/>
          </a:xfrm>
          <a:custGeom>
            <a:avLst/>
            <a:gdLst/>
            <a:ahLst/>
            <a:cxnLst/>
            <a:rect l="l" t="t" r="r" b="b"/>
            <a:pathLst>
              <a:path w="3809968" h="4031712" extrusionOk="0">
                <a:moveTo>
                  <a:pt x="0" y="0"/>
                </a:moveTo>
                <a:lnTo>
                  <a:pt x="3809967" y="0"/>
                </a:lnTo>
                <a:lnTo>
                  <a:pt x="3809967" y="4031711"/>
                </a:lnTo>
                <a:lnTo>
                  <a:pt x="0" y="4031711"/>
                </a:lnTo>
                <a:lnTo>
                  <a:pt x="0" y="0"/>
                </a:lnTo>
                <a:close/>
              </a:path>
            </a:pathLst>
          </a:custGeom>
          <a:blipFill rotWithShape="1">
            <a:blip r:embed="rId7">
              <a:alphaModFix/>
            </a:blip>
            <a:stretch>
              <a:fillRect/>
            </a:stretch>
          </a:blipFill>
          <a:ln>
            <a:noFill/>
          </a:ln>
        </p:spPr>
        <p:txBody>
          <a:bodyPr/>
          <a:lstStyle/>
          <a:p>
            <a:endParaRPr lang="lt-LT"/>
          </a:p>
        </p:txBody>
      </p:sp>
      <p:sp>
        <p:nvSpPr>
          <p:cNvPr id="297" name="Google Shape;297;p29"/>
          <p:cNvSpPr/>
          <p:nvPr/>
        </p:nvSpPr>
        <p:spPr>
          <a:xfrm>
            <a:off x="1401622" y="3490709"/>
            <a:ext cx="1385501" cy="1380306"/>
          </a:xfrm>
          <a:custGeom>
            <a:avLst/>
            <a:gdLst/>
            <a:ahLst/>
            <a:cxnLst/>
            <a:rect l="l" t="t" r="r" b="b"/>
            <a:pathLst>
              <a:path w="2771002" h="2760611" extrusionOk="0">
                <a:moveTo>
                  <a:pt x="0" y="0"/>
                </a:moveTo>
                <a:lnTo>
                  <a:pt x="2771002" y="0"/>
                </a:lnTo>
                <a:lnTo>
                  <a:pt x="2771002" y="2760611"/>
                </a:lnTo>
                <a:lnTo>
                  <a:pt x="0" y="2760611"/>
                </a:lnTo>
                <a:lnTo>
                  <a:pt x="0" y="0"/>
                </a:lnTo>
                <a:close/>
              </a:path>
            </a:pathLst>
          </a:custGeom>
          <a:blipFill rotWithShape="1">
            <a:blip r:embed="rId8">
              <a:alphaModFix/>
            </a:blip>
            <a:stretch>
              <a:fillRect/>
            </a:stretch>
          </a:blipFill>
          <a:ln>
            <a:noFill/>
          </a:ln>
        </p:spPr>
        <p:txBody>
          <a:bodyPr/>
          <a:lstStyle/>
          <a:p>
            <a:endParaRPr lang="lt-LT"/>
          </a:p>
        </p:txBody>
      </p:sp>
      <p:sp>
        <p:nvSpPr>
          <p:cNvPr id="298" name="Google Shape;298;p29"/>
          <p:cNvSpPr txBox="1"/>
          <p:nvPr/>
        </p:nvSpPr>
        <p:spPr>
          <a:xfrm>
            <a:off x="2634267" y="3152416"/>
            <a:ext cx="2981420" cy="849463"/>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lt-LT" sz="2400" b="1" dirty="0">
                <a:solidFill>
                  <a:schemeClr val="accent3"/>
                </a:solidFill>
                <a:latin typeface="+mn-lt"/>
                <a:ea typeface="Inknut Antiqua Light"/>
                <a:cs typeface="Inknut Antiqua Light"/>
                <a:sym typeface="Inknut Antiqua Light"/>
              </a:rPr>
              <a:t>P</a:t>
            </a:r>
            <a:r>
              <a:rPr lang="lt-LT" sz="2400" b="1" i="0" u="none" strike="noStrike" cap="none" dirty="0">
                <a:solidFill>
                  <a:schemeClr val="accent3"/>
                </a:solidFill>
                <a:latin typeface="+mn-lt"/>
                <a:ea typeface="Inknut Antiqua Light"/>
                <a:cs typeface="Inknut Antiqua Light"/>
                <a:sym typeface="Inknut Antiqua Light"/>
              </a:rPr>
              <a:t>riešmokyklinio ugdymo vaikai</a:t>
            </a:r>
            <a:endParaRPr sz="2400" b="1" dirty="0">
              <a:solidFill>
                <a:schemeClr val="accent3"/>
              </a:solidFill>
              <a:latin typeface="+mn-lt"/>
            </a:endParaRPr>
          </a:p>
        </p:txBody>
      </p:sp>
      <p:sp>
        <p:nvSpPr>
          <p:cNvPr id="301" name="Google Shape;301;p29"/>
          <p:cNvSpPr txBox="1"/>
          <p:nvPr/>
        </p:nvSpPr>
        <p:spPr>
          <a:xfrm>
            <a:off x="483625" y="2619509"/>
            <a:ext cx="1835995" cy="424732"/>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lt-LT" sz="2400" b="1" dirty="0">
                <a:solidFill>
                  <a:schemeClr val="accent3"/>
                </a:solidFill>
                <a:latin typeface="+mn-lt"/>
                <a:cs typeface="Inknut Antiqua Light"/>
                <a:sym typeface="Inknut Antiqua Light"/>
              </a:rPr>
              <a:t>Mokytojai</a:t>
            </a:r>
            <a:endParaRPr sz="2400" b="1" dirty="0">
              <a:solidFill>
                <a:schemeClr val="accent3"/>
              </a:solidFill>
              <a:latin typeface="+mn-lt"/>
            </a:endParaRPr>
          </a:p>
        </p:txBody>
      </p:sp>
      <p:sp>
        <p:nvSpPr>
          <p:cNvPr id="302" name="Google Shape;302;p29"/>
          <p:cNvSpPr txBox="1"/>
          <p:nvPr/>
        </p:nvSpPr>
        <p:spPr>
          <a:xfrm>
            <a:off x="5969024" y="2984340"/>
            <a:ext cx="2669560" cy="424732"/>
          </a:xfrm>
          <a:prstGeom prst="rect">
            <a:avLst/>
          </a:prstGeom>
          <a:noFill/>
          <a:ln>
            <a:noFill/>
          </a:ln>
        </p:spPr>
        <p:txBody>
          <a:bodyPr spcFirstLastPara="1" wrap="square" lIns="0" tIns="0" rIns="0" bIns="0" anchor="t" anchorCtr="0">
            <a:spAutoFit/>
          </a:bodyPr>
          <a:lstStyle/>
          <a:p>
            <a:pPr marL="0" marR="0" lvl="1" indent="0" algn="ctr" rtl="0">
              <a:lnSpc>
                <a:spcPct val="115000"/>
              </a:lnSpc>
              <a:spcBef>
                <a:spcPts val="0"/>
              </a:spcBef>
              <a:spcAft>
                <a:spcPts val="0"/>
              </a:spcAft>
              <a:buNone/>
            </a:pPr>
            <a:r>
              <a:rPr lang="lt-LT" sz="2400" b="1" dirty="0">
                <a:solidFill>
                  <a:schemeClr val="accent3"/>
                </a:solidFill>
                <a:latin typeface="+mn-lt"/>
                <a:cs typeface="Inknut Antiqua Light"/>
                <a:sym typeface="Inknut Antiqua Light"/>
              </a:rPr>
              <a:t>Vaikų tėvai</a:t>
            </a:r>
            <a:endParaRPr sz="2400" dirty="0">
              <a:solidFill>
                <a:schemeClr val="accent3"/>
              </a:solidFill>
              <a:latin typeface="+mn-lt"/>
            </a:endParaRPr>
          </a:p>
        </p:txBody>
      </p:sp>
      <p:sp>
        <p:nvSpPr>
          <p:cNvPr id="6" name="Google Shape;494;p40">
            <a:extLst>
              <a:ext uri="{FF2B5EF4-FFF2-40B4-BE49-F238E27FC236}">
                <a16:creationId xmlns:a16="http://schemas.microsoft.com/office/drawing/2014/main" id="{5B006B78-3997-36FD-4DAC-7D13FC901561}"/>
              </a:ext>
            </a:extLst>
          </p:cNvPr>
          <p:cNvSpPr/>
          <p:nvPr/>
        </p:nvSpPr>
        <p:spPr>
          <a:xfrm>
            <a:off x="7470321" y="713362"/>
            <a:ext cx="1039116" cy="1256604"/>
          </a:xfrm>
          <a:custGeom>
            <a:avLst/>
            <a:gdLst/>
            <a:ahLst/>
            <a:cxnLst/>
            <a:rect l="l" t="t" r="r" b="b"/>
            <a:pathLst>
              <a:path w="1523632" h="2513207" extrusionOk="0">
                <a:moveTo>
                  <a:pt x="0" y="0"/>
                </a:moveTo>
                <a:lnTo>
                  <a:pt x="1523632" y="0"/>
                </a:lnTo>
                <a:lnTo>
                  <a:pt x="1523632" y="2513207"/>
                </a:lnTo>
                <a:lnTo>
                  <a:pt x="0" y="2513207"/>
                </a:lnTo>
                <a:lnTo>
                  <a:pt x="0" y="0"/>
                </a:lnTo>
                <a:close/>
              </a:path>
            </a:pathLst>
          </a:custGeom>
          <a:blipFill rotWithShape="1">
            <a:blip r:embed="rId9">
              <a:alphaModFix/>
            </a:blip>
            <a:stretch>
              <a:fillRect/>
            </a:stretch>
          </a:blipFill>
          <a:ln>
            <a:noFill/>
          </a:ln>
        </p:spPr>
        <p:txBody>
          <a:bodyPr/>
          <a:lstStyle/>
          <a:p>
            <a:endParaRPr lang="lt-LT"/>
          </a:p>
        </p:txBody>
      </p:sp>
      <p:sp>
        <p:nvSpPr>
          <p:cNvPr id="325" name="Google Shape;325;p31"/>
          <p:cNvSpPr/>
          <p:nvPr/>
        </p:nvSpPr>
        <p:spPr>
          <a:xfrm rot="21112162">
            <a:off x="321129" y="3793433"/>
            <a:ext cx="1174697" cy="1501210"/>
          </a:xfrm>
          <a:custGeom>
            <a:avLst/>
            <a:gdLst/>
            <a:ahLst/>
            <a:cxnLst/>
            <a:rect l="l" t="t" r="r" b="b"/>
            <a:pathLst>
              <a:path w="2349394" h="3002420" extrusionOk="0">
                <a:moveTo>
                  <a:pt x="0" y="0"/>
                </a:moveTo>
                <a:lnTo>
                  <a:pt x="2349394" y="0"/>
                </a:lnTo>
                <a:lnTo>
                  <a:pt x="2349394" y="3002419"/>
                </a:lnTo>
                <a:lnTo>
                  <a:pt x="0" y="3002419"/>
                </a:lnTo>
                <a:lnTo>
                  <a:pt x="0" y="0"/>
                </a:lnTo>
                <a:close/>
              </a:path>
            </a:pathLst>
          </a:custGeom>
          <a:blipFill rotWithShape="1">
            <a:blip r:embed="rId10">
              <a:alphaModFix/>
            </a:blip>
            <a:stretch>
              <a:fillRect/>
            </a:stretch>
          </a:blipFill>
          <a:ln>
            <a:noFill/>
          </a:ln>
        </p:spPr>
        <p:txBody>
          <a:bodyPr/>
          <a:lstStyle/>
          <a:p>
            <a:endParaRPr lang="lt-L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grpSp>
        <p:nvGrpSpPr>
          <p:cNvPr id="187" name="Google Shape;187;p24"/>
          <p:cNvGrpSpPr/>
          <p:nvPr/>
        </p:nvGrpSpPr>
        <p:grpSpPr>
          <a:xfrm>
            <a:off x="-645649" y="-89753"/>
            <a:ext cx="10611510" cy="5323006"/>
            <a:chOff x="0" y="0"/>
            <a:chExt cx="28297359" cy="14194681"/>
          </a:xfrm>
        </p:grpSpPr>
        <p:sp>
          <p:nvSpPr>
            <p:cNvPr id="188" name="Google Shape;188;p24"/>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189" name="Google Shape;189;p24"/>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190" name="Google Shape;190;p24"/>
          <p:cNvSpPr/>
          <p:nvPr/>
        </p:nvSpPr>
        <p:spPr>
          <a:xfrm rot="5400000">
            <a:off x="1907094" y="-1061203"/>
            <a:ext cx="5323007" cy="7624695"/>
          </a:xfrm>
          <a:custGeom>
            <a:avLst/>
            <a:gdLst/>
            <a:ahLst/>
            <a:cxnLst/>
            <a:rect l="l" t="t" r="r" b="b"/>
            <a:pathLst>
              <a:path w="12026784" h="17004451" extrusionOk="0">
                <a:moveTo>
                  <a:pt x="0" y="0"/>
                </a:moveTo>
                <a:lnTo>
                  <a:pt x="12026784" y="0"/>
                </a:lnTo>
                <a:lnTo>
                  <a:pt x="12026784" y="17004450"/>
                </a:lnTo>
                <a:lnTo>
                  <a:pt x="0" y="17004450"/>
                </a:lnTo>
                <a:lnTo>
                  <a:pt x="0" y="0"/>
                </a:lnTo>
                <a:close/>
              </a:path>
            </a:pathLst>
          </a:custGeom>
          <a:blipFill rotWithShape="1">
            <a:blip r:embed="rId4">
              <a:alphaModFix/>
            </a:blip>
            <a:stretch>
              <a:fillRect/>
            </a:stretch>
          </a:blipFill>
          <a:ln>
            <a:noFill/>
          </a:ln>
        </p:spPr>
        <p:txBody>
          <a:bodyPr/>
          <a:lstStyle/>
          <a:p>
            <a:endParaRPr lang="lt-LT"/>
          </a:p>
        </p:txBody>
      </p:sp>
      <p:sp>
        <p:nvSpPr>
          <p:cNvPr id="191" name="Google Shape;191;p24"/>
          <p:cNvSpPr/>
          <p:nvPr/>
        </p:nvSpPr>
        <p:spPr>
          <a:xfrm>
            <a:off x="5741737" y="3424977"/>
            <a:ext cx="1685777" cy="1628882"/>
          </a:xfrm>
          <a:custGeom>
            <a:avLst/>
            <a:gdLst/>
            <a:ahLst/>
            <a:cxnLst/>
            <a:rect l="l" t="t" r="r" b="b"/>
            <a:pathLst>
              <a:path w="3371554" h="3257764" extrusionOk="0">
                <a:moveTo>
                  <a:pt x="0" y="0"/>
                </a:moveTo>
                <a:lnTo>
                  <a:pt x="3371554" y="0"/>
                </a:lnTo>
                <a:lnTo>
                  <a:pt x="3371554" y="3257764"/>
                </a:lnTo>
                <a:lnTo>
                  <a:pt x="0" y="3257764"/>
                </a:lnTo>
                <a:lnTo>
                  <a:pt x="0" y="0"/>
                </a:lnTo>
                <a:close/>
              </a:path>
            </a:pathLst>
          </a:custGeom>
          <a:blipFill rotWithShape="1">
            <a:blip r:embed="rId5">
              <a:alphaModFix/>
            </a:blip>
            <a:stretch>
              <a:fillRect/>
            </a:stretch>
          </a:blipFill>
          <a:ln>
            <a:noFill/>
          </a:ln>
        </p:spPr>
        <p:txBody>
          <a:bodyPr/>
          <a:lstStyle/>
          <a:p>
            <a:endParaRPr lang="lt-LT"/>
          </a:p>
        </p:txBody>
      </p:sp>
      <p:sp>
        <p:nvSpPr>
          <p:cNvPr id="193" name="Google Shape;193;p24"/>
          <p:cNvSpPr txBox="1"/>
          <p:nvPr/>
        </p:nvSpPr>
        <p:spPr>
          <a:xfrm>
            <a:off x="4568598" y="560552"/>
            <a:ext cx="3800350" cy="276998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lt-LT" sz="3600" b="1" i="0" u="none" strike="noStrike" cap="none" dirty="0">
                <a:solidFill>
                  <a:schemeClr val="tx1"/>
                </a:solidFill>
                <a:latin typeface="+mj-lt"/>
                <a:ea typeface="Inknut Antiqua"/>
                <a:cs typeface="Inknut Antiqua"/>
                <a:sym typeface="Inknut Antiqua"/>
              </a:rPr>
              <a:t>Mes kiškučiai, mes jėga, šiukšles rūšiuosim visada!</a:t>
            </a:r>
            <a:endParaRPr sz="3600" dirty="0">
              <a:solidFill>
                <a:schemeClr val="tx1"/>
              </a:solidFill>
              <a:latin typeface="+mj-lt"/>
            </a:endParaRPr>
          </a:p>
        </p:txBody>
      </p:sp>
      <p:pic>
        <p:nvPicPr>
          <p:cNvPr id="3" name="Picture 2">
            <a:extLst>
              <a:ext uri="{FF2B5EF4-FFF2-40B4-BE49-F238E27FC236}">
                <a16:creationId xmlns:a16="http://schemas.microsoft.com/office/drawing/2014/main" id="{6835D54D-CC69-4D45-EE5B-A75C6B2A35A3}"/>
              </a:ext>
            </a:extLst>
          </p:cNvPr>
          <p:cNvPicPr>
            <a:picLocks noChangeAspect="1"/>
          </p:cNvPicPr>
          <p:nvPr/>
        </p:nvPicPr>
        <p:blipFill>
          <a:blip r:embed="rId6"/>
          <a:stretch>
            <a:fillRect/>
          </a:stretch>
        </p:blipFill>
        <p:spPr>
          <a:xfrm>
            <a:off x="1059793" y="504566"/>
            <a:ext cx="3279520" cy="4638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30"/>
          <p:cNvGrpSpPr/>
          <p:nvPr/>
        </p:nvGrpSpPr>
        <p:grpSpPr>
          <a:xfrm>
            <a:off x="-645649" y="-89753"/>
            <a:ext cx="10611510" cy="5323006"/>
            <a:chOff x="0" y="0"/>
            <a:chExt cx="28297359" cy="14194681"/>
          </a:xfrm>
        </p:grpSpPr>
        <p:sp>
          <p:nvSpPr>
            <p:cNvPr id="308" name="Google Shape;308;p30"/>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309" name="Google Shape;309;p30"/>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310" name="Google Shape;310;p30"/>
          <p:cNvSpPr/>
          <p:nvPr/>
        </p:nvSpPr>
        <p:spPr>
          <a:xfrm rot="5261866">
            <a:off x="282394" y="294040"/>
            <a:ext cx="5481961" cy="4907070"/>
          </a:xfrm>
          <a:custGeom>
            <a:avLst/>
            <a:gdLst/>
            <a:ahLst/>
            <a:cxnLst/>
            <a:rect l="l" t="t" r="r" b="b"/>
            <a:pathLst>
              <a:path w="10963922" h="9814140" extrusionOk="0">
                <a:moveTo>
                  <a:pt x="0" y="0"/>
                </a:moveTo>
                <a:lnTo>
                  <a:pt x="10963922" y="0"/>
                </a:lnTo>
                <a:lnTo>
                  <a:pt x="10963922" y="9814141"/>
                </a:lnTo>
                <a:lnTo>
                  <a:pt x="0" y="9814141"/>
                </a:lnTo>
                <a:lnTo>
                  <a:pt x="0" y="0"/>
                </a:lnTo>
                <a:close/>
              </a:path>
            </a:pathLst>
          </a:custGeom>
          <a:blipFill rotWithShape="1">
            <a:blip r:embed="rId4">
              <a:alphaModFix/>
            </a:blip>
            <a:stretch>
              <a:fillRect t="-57950"/>
            </a:stretch>
          </a:blipFill>
          <a:ln>
            <a:noFill/>
          </a:ln>
        </p:spPr>
        <p:txBody>
          <a:bodyPr/>
          <a:lstStyle/>
          <a:p>
            <a:endParaRPr lang="lt-LT" dirty="0"/>
          </a:p>
        </p:txBody>
      </p:sp>
      <p:sp>
        <p:nvSpPr>
          <p:cNvPr id="311" name="Google Shape;311;p30"/>
          <p:cNvSpPr/>
          <p:nvPr/>
        </p:nvSpPr>
        <p:spPr>
          <a:xfrm>
            <a:off x="5046513" y="266121"/>
            <a:ext cx="3786996" cy="4611258"/>
          </a:xfrm>
          <a:custGeom>
            <a:avLst/>
            <a:gdLst/>
            <a:ahLst/>
            <a:cxnLst/>
            <a:rect l="l" t="t" r="r" b="b"/>
            <a:pathLst>
              <a:path w="7573991" h="9222515" extrusionOk="0">
                <a:moveTo>
                  <a:pt x="0" y="0"/>
                </a:moveTo>
                <a:lnTo>
                  <a:pt x="7573991" y="0"/>
                </a:lnTo>
                <a:lnTo>
                  <a:pt x="7573991" y="9222516"/>
                </a:lnTo>
                <a:lnTo>
                  <a:pt x="0" y="9222516"/>
                </a:lnTo>
                <a:lnTo>
                  <a:pt x="0" y="0"/>
                </a:lnTo>
                <a:close/>
              </a:path>
            </a:pathLst>
          </a:custGeom>
          <a:blipFill rotWithShape="1">
            <a:blip r:embed="rId5">
              <a:alphaModFix/>
            </a:blip>
            <a:stretch>
              <a:fillRect/>
            </a:stretch>
          </a:blipFill>
          <a:ln>
            <a:noFill/>
          </a:ln>
        </p:spPr>
        <p:txBody>
          <a:bodyPr/>
          <a:lstStyle/>
          <a:p>
            <a:endParaRPr lang="lt-LT"/>
          </a:p>
        </p:txBody>
      </p:sp>
      <p:sp>
        <p:nvSpPr>
          <p:cNvPr id="312" name="Google Shape;312;p30"/>
          <p:cNvSpPr txBox="1"/>
          <p:nvPr/>
        </p:nvSpPr>
        <p:spPr>
          <a:xfrm>
            <a:off x="505422" y="386276"/>
            <a:ext cx="4792646" cy="113018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KONTEINERIS RŪŠIAVIMUI</a:t>
            </a:r>
            <a:endParaRPr lang="lt-LT" sz="3400" dirty="0">
              <a:solidFill>
                <a:schemeClr val="tx1"/>
              </a:solidFill>
              <a:latin typeface="+mj-lt"/>
            </a:endParaRPr>
          </a:p>
        </p:txBody>
      </p:sp>
      <p:sp>
        <p:nvSpPr>
          <p:cNvPr id="313" name="Google Shape;313;p30"/>
          <p:cNvSpPr txBox="1"/>
          <p:nvPr/>
        </p:nvSpPr>
        <p:spPr>
          <a:xfrm>
            <a:off x="582428" y="1274860"/>
            <a:ext cx="4673568" cy="106182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endParaRPr lang="lt-LT" sz="2000" b="0" i="0" u="none" strike="noStrike" cap="none" dirty="0">
              <a:solidFill>
                <a:srgbClr val="006600"/>
              </a:solidFill>
              <a:latin typeface="+mn-lt"/>
              <a:ea typeface="Inknut Antiqua Light"/>
              <a:cs typeface="Inknut Antiqua Light"/>
              <a:sym typeface="Inknut Antiqua Light"/>
            </a:endParaRPr>
          </a:p>
          <a:p>
            <a:pPr marL="0" marR="0" lvl="0" indent="0" algn="ctr" rtl="0">
              <a:lnSpc>
                <a:spcPct val="115000"/>
              </a:lnSpc>
              <a:spcBef>
                <a:spcPts val="0"/>
              </a:spcBef>
              <a:spcAft>
                <a:spcPts val="0"/>
              </a:spcAft>
              <a:buNone/>
            </a:pPr>
            <a:r>
              <a:rPr lang="lt-LT" sz="2000" b="0" i="0" u="none" strike="noStrike" cap="none" dirty="0">
                <a:solidFill>
                  <a:srgbClr val="006600"/>
                </a:solidFill>
                <a:latin typeface="+mn-lt"/>
                <a:ea typeface="Inknut Antiqua Light"/>
                <a:cs typeface="Inknut Antiqua Light"/>
                <a:sym typeface="Inknut Antiqua Light"/>
              </a:rPr>
              <a:t>Vaikams padarėme konteinerius, į kuriuos jie galėtų rūšiuoti atliekas.</a:t>
            </a:r>
            <a:endParaRPr lang="en-US" sz="2000" dirty="0">
              <a:solidFill>
                <a:srgbClr val="006600"/>
              </a:solidFill>
              <a:latin typeface="+mn-lt"/>
            </a:endParaRPr>
          </a:p>
        </p:txBody>
      </p:sp>
      <p:pic>
        <p:nvPicPr>
          <p:cNvPr id="3" name="Picture 2">
            <a:extLst>
              <a:ext uri="{FF2B5EF4-FFF2-40B4-BE49-F238E27FC236}">
                <a16:creationId xmlns:a16="http://schemas.microsoft.com/office/drawing/2014/main" id="{84A9C4B2-6DCC-8F6B-1AA1-3CAB84A32A83}"/>
              </a:ext>
            </a:extLst>
          </p:cNvPr>
          <p:cNvPicPr>
            <a:picLocks noChangeAspect="1"/>
          </p:cNvPicPr>
          <p:nvPr/>
        </p:nvPicPr>
        <p:blipFill>
          <a:blip r:embed="rId6"/>
          <a:stretch>
            <a:fillRect/>
          </a:stretch>
        </p:blipFill>
        <p:spPr>
          <a:xfrm>
            <a:off x="1854274" y="2411414"/>
            <a:ext cx="2209942" cy="2819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p27"/>
          <p:cNvGrpSpPr/>
          <p:nvPr/>
        </p:nvGrpSpPr>
        <p:grpSpPr>
          <a:xfrm>
            <a:off x="-645649" y="-89753"/>
            <a:ext cx="10611510" cy="5323006"/>
            <a:chOff x="0" y="0"/>
            <a:chExt cx="28297359" cy="14194681"/>
          </a:xfrm>
        </p:grpSpPr>
        <p:sp>
          <p:nvSpPr>
            <p:cNvPr id="242" name="Google Shape;242;p27"/>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243" name="Google Shape;243;p27"/>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244" name="Google Shape;244;p27"/>
          <p:cNvSpPr/>
          <p:nvPr/>
        </p:nvSpPr>
        <p:spPr>
          <a:xfrm rot="5527680">
            <a:off x="1629380" y="-1056608"/>
            <a:ext cx="5836470" cy="8252078"/>
          </a:xfrm>
          <a:custGeom>
            <a:avLst/>
            <a:gdLst/>
            <a:ahLst/>
            <a:cxnLst/>
            <a:rect l="l" t="t" r="r" b="b"/>
            <a:pathLst>
              <a:path w="11672939" h="16504155" extrusionOk="0">
                <a:moveTo>
                  <a:pt x="0" y="0"/>
                </a:moveTo>
                <a:lnTo>
                  <a:pt x="11672938" y="0"/>
                </a:lnTo>
                <a:lnTo>
                  <a:pt x="11672938" y="16504155"/>
                </a:lnTo>
                <a:lnTo>
                  <a:pt x="0" y="16504155"/>
                </a:lnTo>
                <a:lnTo>
                  <a:pt x="0" y="0"/>
                </a:lnTo>
                <a:close/>
              </a:path>
            </a:pathLst>
          </a:custGeom>
          <a:blipFill rotWithShape="1">
            <a:blip r:embed="rId4">
              <a:alphaModFix/>
            </a:blip>
            <a:stretch>
              <a:fillRect/>
            </a:stretch>
          </a:blipFill>
          <a:ln>
            <a:noFill/>
          </a:ln>
        </p:spPr>
        <p:txBody>
          <a:bodyPr/>
          <a:lstStyle/>
          <a:p>
            <a:endParaRPr lang="lt-LT"/>
          </a:p>
        </p:txBody>
      </p:sp>
      <p:grpSp>
        <p:nvGrpSpPr>
          <p:cNvPr id="245" name="Google Shape;245;p27"/>
          <p:cNvGrpSpPr/>
          <p:nvPr/>
        </p:nvGrpSpPr>
        <p:grpSpPr>
          <a:xfrm rot="317999">
            <a:off x="5077951" y="1475136"/>
            <a:ext cx="2554095" cy="3554105"/>
            <a:chOff x="0" y="-76200"/>
            <a:chExt cx="1086884" cy="1158225"/>
          </a:xfrm>
        </p:grpSpPr>
        <p:sp>
          <p:nvSpPr>
            <p:cNvPr id="246" name="Google Shape;246;p27"/>
            <p:cNvSpPr/>
            <p:nvPr/>
          </p:nvSpPr>
          <p:spPr>
            <a:xfrm>
              <a:off x="0" y="0"/>
              <a:ext cx="1086884" cy="1082025"/>
            </a:xfrm>
            <a:custGeom>
              <a:avLst/>
              <a:gdLst/>
              <a:ahLst/>
              <a:cxnLst/>
              <a:rect l="l" t="t" r="r" b="b"/>
              <a:pathLst>
                <a:path w="1086884" h="1082025" extrusionOk="0">
                  <a:moveTo>
                    <a:pt x="0" y="0"/>
                  </a:moveTo>
                  <a:lnTo>
                    <a:pt x="1086884" y="0"/>
                  </a:lnTo>
                  <a:lnTo>
                    <a:pt x="1086884" y="1082025"/>
                  </a:lnTo>
                  <a:lnTo>
                    <a:pt x="0" y="1082025"/>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247" name="Google Shape;247;p27"/>
            <p:cNvSpPr txBox="1"/>
            <p:nvPr/>
          </p:nvSpPr>
          <p:spPr>
            <a:xfrm>
              <a:off x="0" y="-76200"/>
              <a:ext cx="1086884" cy="1158225"/>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25400" tIns="25400" rIns="25400" bIns="25400" anchor="ctr" anchorCtr="0">
              <a:noAutofit/>
            </a:bodyPr>
            <a:lstStyle/>
            <a:p>
              <a:pPr marL="0" marR="0" lvl="0" indent="0" algn="ctr" rtl="0">
                <a:lnSpc>
                  <a:spcPct val="164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49" name="Google Shape;249;p27"/>
          <p:cNvGrpSpPr/>
          <p:nvPr/>
        </p:nvGrpSpPr>
        <p:grpSpPr>
          <a:xfrm rot="-180000">
            <a:off x="1803631" y="1478621"/>
            <a:ext cx="2596407" cy="3525802"/>
            <a:chOff x="0" y="-76200"/>
            <a:chExt cx="1086884" cy="1158225"/>
          </a:xfrm>
        </p:grpSpPr>
        <p:sp>
          <p:nvSpPr>
            <p:cNvPr id="250" name="Google Shape;250;p27"/>
            <p:cNvSpPr/>
            <p:nvPr/>
          </p:nvSpPr>
          <p:spPr>
            <a:xfrm>
              <a:off x="0" y="0"/>
              <a:ext cx="1086884" cy="1082025"/>
            </a:xfrm>
            <a:custGeom>
              <a:avLst/>
              <a:gdLst/>
              <a:ahLst/>
              <a:cxnLst/>
              <a:rect l="l" t="t" r="r" b="b"/>
              <a:pathLst>
                <a:path w="1086884" h="1082025" extrusionOk="0">
                  <a:moveTo>
                    <a:pt x="0" y="0"/>
                  </a:moveTo>
                  <a:lnTo>
                    <a:pt x="1086884" y="0"/>
                  </a:lnTo>
                  <a:lnTo>
                    <a:pt x="1086884" y="1082025"/>
                  </a:lnTo>
                  <a:lnTo>
                    <a:pt x="0" y="1082025"/>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251" name="Google Shape;251;p27"/>
            <p:cNvSpPr txBox="1"/>
            <p:nvPr/>
          </p:nvSpPr>
          <p:spPr>
            <a:xfrm>
              <a:off x="0" y="-76200"/>
              <a:ext cx="1086884" cy="1158225"/>
            </a:xfrm>
            <a:prstGeom prst="rect">
              <a:avLst/>
            </a:prstGeom>
            <a:ln/>
          </p:spPr>
          <p:style>
            <a:lnRef idx="3">
              <a:schemeClr val="lt1"/>
            </a:lnRef>
            <a:fillRef idx="1">
              <a:schemeClr val="accent3"/>
            </a:fillRef>
            <a:effectRef idx="1">
              <a:schemeClr val="accent3"/>
            </a:effectRef>
            <a:fontRef idx="minor">
              <a:schemeClr val="lt1"/>
            </a:fontRef>
          </p:style>
          <p:txBody>
            <a:bodyPr spcFirstLastPara="1" wrap="square" lIns="25400" tIns="25400" rIns="25400" bIns="25400" anchor="ctr" anchorCtr="0">
              <a:noAutofit/>
            </a:bodyPr>
            <a:lstStyle/>
            <a:p>
              <a:pPr marL="0" marR="0" lvl="0" indent="0" algn="ctr" rtl="0">
                <a:lnSpc>
                  <a:spcPct val="164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55" name="Google Shape;255;p27"/>
          <p:cNvSpPr/>
          <p:nvPr/>
        </p:nvSpPr>
        <p:spPr>
          <a:xfrm>
            <a:off x="7892524" y="3099112"/>
            <a:ext cx="1087242" cy="2235971"/>
          </a:xfrm>
          <a:custGeom>
            <a:avLst/>
            <a:gdLst/>
            <a:ahLst/>
            <a:cxnLst/>
            <a:rect l="l" t="t" r="r" b="b"/>
            <a:pathLst>
              <a:path w="3276046" h="6376732" extrusionOk="0">
                <a:moveTo>
                  <a:pt x="0" y="0"/>
                </a:moveTo>
                <a:lnTo>
                  <a:pt x="3276046" y="0"/>
                </a:lnTo>
                <a:lnTo>
                  <a:pt x="3276046" y="6376732"/>
                </a:lnTo>
                <a:lnTo>
                  <a:pt x="0" y="6376732"/>
                </a:lnTo>
                <a:lnTo>
                  <a:pt x="0" y="0"/>
                </a:lnTo>
                <a:close/>
              </a:path>
            </a:pathLst>
          </a:custGeom>
          <a:blipFill rotWithShape="1">
            <a:blip r:embed="rId5">
              <a:alphaModFix/>
            </a:blip>
            <a:stretch>
              <a:fillRect/>
            </a:stretch>
          </a:blipFill>
          <a:ln>
            <a:noFill/>
          </a:ln>
        </p:spPr>
        <p:txBody>
          <a:bodyPr/>
          <a:lstStyle/>
          <a:p>
            <a:endParaRPr lang="lt-LT"/>
          </a:p>
        </p:txBody>
      </p:sp>
      <p:sp>
        <p:nvSpPr>
          <p:cNvPr id="256" name="Google Shape;256;p27"/>
          <p:cNvSpPr/>
          <p:nvPr/>
        </p:nvSpPr>
        <p:spPr>
          <a:xfrm flipH="1">
            <a:off x="364830" y="3461304"/>
            <a:ext cx="1087243" cy="2303794"/>
          </a:xfrm>
          <a:custGeom>
            <a:avLst/>
            <a:gdLst/>
            <a:ahLst/>
            <a:cxnLst/>
            <a:rect l="l" t="t" r="r" b="b"/>
            <a:pathLst>
              <a:path w="3276046" h="6376732" extrusionOk="0">
                <a:moveTo>
                  <a:pt x="3276047" y="0"/>
                </a:moveTo>
                <a:lnTo>
                  <a:pt x="0" y="0"/>
                </a:lnTo>
                <a:lnTo>
                  <a:pt x="0" y="6376732"/>
                </a:lnTo>
                <a:lnTo>
                  <a:pt x="3276047" y="6376732"/>
                </a:lnTo>
                <a:lnTo>
                  <a:pt x="3276047" y="0"/>
                </a:lnTo>
                <a:close/>
              </a:path>
            </a:pathLst>
          </a:custGeom>
          <a:blipFill rotWithShape="1">
            <a:blip r:embed="rId5">
              <a:alphaModFix/>
            </a:blip>
            <a:stretch>
              <a:fillRect/>
            </a:stretch>
          </a:blipFill>
          <a:ln>
            <a:noFill/>
          </a:ln>
        </p:spPr>
        <p:txBody>
          <a:bodyPr/>
          <a:lstStyle/>
          <a:p>
            <a:endParaRPr lang="lt-LT"/>
          </a:p>
        </p:txBody>
      </p:sp>
      <p:sp>
        <p:nvSpPr>
          <p:cNvPr id="257" name="Google Shape;257;p27"/>
          <p:cNvSpPr txBox="1"/>
          <p:nvPr/>
        </p:nvSpPr>
        <p:spPr>
          <a:xfrm>
            <a:off x="782416" y="676250"/>
            <a:ext cx="7679520" cy="56509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MOKOMĖS RŪŠIUOTI</a:t>
            </a:r>
            <a:endParaRPr lang="lt-LT" sz="3400" dirty="0">
              <a:solidFill>
                <a:schemeClr val="tx1"/>
              </a:solidFill>
              <a:latin typeface="+mj-lt"/>
            </a:endParaRPr>
          </a:p>
        </p:txBody>
      </p:sp>
      <p:pic>
        <p:nvPicPr>
          <p:cNvPr id="3" name="Picture 2">
            <a:extLst>
              <a:ext uri="{FF2B5EF4-FFF2-40B4-BE49-F238E27FC236}">
                <a16:creationId xmlns:a16="http://schemas.microsoft.com/office/drawing/2014/main" id="{9BA935C8-B468-AF70-8D75-3904C0B1E628}"/>
              </a:ext>
            </a:extLst>
          </p:cNvPr>
          <p:cNvPicPr>
            <a:picLocks noChangeAspect="1"/>
          </p:cNvPicPr>
          <p:nvPr/>
        </p:nvPicPr>
        <p:blipFill>
          <a:blip r:embed="rId6"/>
          <a:stretch>
            <a:fillRect/>
          </a:stretch>
        </p:blipFill>
        <p:spPr>
          <a:xfrm rot="21394911">
            <a:off x="1966438" y="1712689"/>
            <a:ext cx="2262532" cy="3123431"/>
          </a:xfrm>
          <a:prstGeom prst="rect">
            <a:avLst/>
          </a:prstGeom>
        </p:spPr>
      </p:pic>
      <p:pic>
        <p:nvPicPr>
          <p:cNvPr id="5" name="Picture 4">
            <a:extLst>
              <a:ext uri="{FF2B5EF4-FFF2-40B4-BE49-F238E27FC236}">
                <a16:creationId xmlns:a16="http://schemas.microsoft.com/office/drawing/2014/main" id="{8597D862-3524-88AC-BFDE-E72F42F82C9E}"/>
              </a:ext>
            </a:extLst>
          </p:cNvPr>
          <p:cNvPicPr>
            <a:picLocks noChangeAspect="1"/>
          </p:cNvPicPr>
          <p:nvPr/>
        </p:nvPicPr>
        <p:blipFill>
          <a:blip r:embed="rId7"/>
          <a:stretch>
            <a:fillRect/>
          </a:stretch>
        </p:blipFill>
        <p:spPr>
          <a:xfrm rot="312323">
            <a:off x="5252496" y="1694776"/>
            <a:ext cx="2209982" cy="3147256"/>
          </a:xfrm>
          <a:prstGeom prst="rect">
            <a:avLst/>
          </a:prstGeom>
        </p:spPr>
      </p:pic>
      <p:sp>
        <p:nvSpPr>
          <p:cNvPr id="2" name="Google Shape;276;p28">
            <a:extLst>
              <a:ext uri="{FF2B5EF4-FFF2-40B4-BE49-F238E27FC236}">
                <a16:creationId xmlns:a16="http://schemas.microsoft.com/office/drawing/2014/main" id="{C3A48389-9392-00C9-86F7-FCEEDA6BD7C0}"/>
              </a:ext>
            </a:extLst>
          </p:cNvPr>
          <p:cNvSpPr/>
          <p:nvPr/>
        </p:nvSpPr>
        <p:spPr>
          <a:xfrm rot="13525003">
            <a:off x="6584573" y="1682343"/>
            <a:ext cx="1758202" cy="434510"/>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8">
              <a:alphaModFix/>
            </a:blip>
            <a:stretch>
              <a:fillRect/>
            </a:stretch>
          </a:blipFill>
          <a:ln>
            <a:noFill/>
          </a:ln>
        </p:spPr>
        <p:txBody>
          <a:bodyPr/>
          <a:lstStyle/>
          <a:p>
            <a:endParaRPr lang="lt-LT"/>
          </a:p>
        </p:txBody>
      </p:sp>
      <p:sp>
        <p:nvSpPr>
          <p:cNvPr id="4" name="Google Shape;276;p28">
            <a:extLst>
              <a:ext uri="{FF2B5EF4-FFF2-40B4-BE49-F238E27FC236}">
                <a16:creationId xmlns:a16="http://schemas.microsoft.com/office/drawing/2014/main" id="{4CF7EDC0-789B-AD62-7F17-951502CB9ACB}"/>
              </a:ext>
            </a:extLst>
          </p:cNvPr>
          <p:cNvSpPr/>
          <p:nvPr/>
        </p:nvSpPr>
        <p:spPr>
          <a:xfrm rot="9217950">
            <a:off x="1337476" y="1615329"/>
            <a:ext cx="1749084" cy="390260"/>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8">
              <a:alphaModFix/>
            </a:blip>
            <a:stretch>
              <a:fillRect/>
            </a:stretch>
          </a:blipFill>
          <a:ln>
            <a:noFill/>
          </a:ln>
        </p:spPr>
        <p:txBody>
          <a:bodyPr/>
          <a:lstStyle/>
          <a:p>
            <a:endParaRPr lang="lt-L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0" name="Google Shape;390;p35"/>
          <p:cNvGrpSpPr/>
          <p:nvPr/>
        </p:nvGrpSpPr>
        <p:grpSpPr>
          <a:xfrm>
            <a:off x="-804610" y="-195834"/>
            <a:ext cx="10611510" cy="5323006"/>
            <a:chOff x="0" y="0"/>
            <a:chExt cx="28297359" cy="14194681"/>
          </a:xfrm>
        </p:grpSpPr>
        <p:sp>
          <p:nvSpPr>
            <p:cNvPr id="391" name="Google Shape;391;p35"/>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392" name="Google Shape;392;p35"/>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393" name="Google Shape;393;p35"/>
          <p:cNvSpPr/>
          <p:nvPr/>
        </p:nvSpPr>
        <p:spPr>
          <a:xfrm rot="5400000">
            <a:off x="1618910" y="-1228089"/>
            <a:ext cx="6013392" cy="8502226"/>
          </a:xfrm>
          <a:custGeom>
            <a:avLst/>
            <a:gdLst/>
            <a:ahLst/>
            <a:cxnLst/>
            <a:rect l="l" t="t" r="r" b="b"/>
            <a:pathLst>
              <a:path w="12026784" h="17004451" extrusionOk="0">
                <a:moveTo>
                  <a:pt x="0" y="0"/>
                </a:moveTo>
                <a:lnTo>
                  <a:pt x="12026785" y="0"/>
                </a:lnTo>
                <a:lnTo>
                  <a:pt x="12026785" y="17004451"/>
                </a:lnTo>
                <a:lnTo>
                  <a:pt x="0" y="17004451"/>
                </a:lnTo>
                <a:lnTo>
                  <a:pt x="0" y="0"/>
                </a:lnTo>
                <a:close/>
              </a:path>
            </a:pathLst>
          </a:custGeom>
          <a:blipFill rotWithShape="1">
            <a:blip r:embed="rId4">
              <a:alphaModFix/>
            </a:blip>
            <a:stretch>
              <a:fillRect/>
            </a:stretch>
          </a:blipFill>
          <a:ln>
            <a:noFill/>
          </a:ln>
        </p:spPr>
        <p:txBody>
          <a:bodyPr/>
          <a:lstStyle/>
          <a:p>
            <a:endParaRPr lang="en-US" dirty="0"/>
          </a:p>
        </p:txBody>
      </p:sp>
      <p:sp>
        <p:nvSpPr>
          <p:cNvPr id="402" name="Google Shape;402;p35"/>
          <p:cNvSpPr txBox="1"/>
          <p:nvPr/>
        </p:nvSpPr>
        <p:spPr>
          <a:xfrm>
            <a:off x="550112" y="1210767"/>
            <a:ext cx="8150987" cy="3662541"/>
          </a:xfrm>
          <a:prstGeom prst="rect">
            <a:avLst/>
          </a:prstGeom>
          <a:noFill/>
          <a:ln>
            <a:noFill/>
          </a:ln>
        </p:spPr>
        <p:txBody>
          <a:bodyPr spcFirstLastPara="1" wrap="square" lIns="0" tIns="0" rIns="0" bIns="0" anchor="t" anchorCtr="0">
            <a:spAutoFit/>
          </a:bodyPr>
          <a:lstStyle/>
          <a:p>
            <a:pPr marL="0" marR="0" lvl="1" indent="0" algn="ctr" rtl="0">
              <a:spcBef>
                <a:spcPts val="0"/>
              </a:spcBef>
              <a:spcAft>
                <a:spcPts val="0"/>
              </a:spcAft>
              <a:buNone/>
            </a:pPr>
            <a:r>
              <a:rPr lang="lt-LT" sz="1700" dirty="0">
                <a:solidFill>
                  <a:srgbClr val="006600"/>
                </a:solidFill>
              </a:rPr>
              <a:t>Edukacija </a:t>
            </a:r>
            <a:r>
              <a:rPr lang="en-US" sz="1700" b="1" dirty="0">
                <a:solidFill>
                  <a:srgbClr val="006600"/>
                </a:solidFill>
              </a:rPr>
              <a:t>„PIRKDAMAS - M</a:t>
            </a:r>
            <a:r>
              <a:rPr lang="lt-LT" sz="1700" b="1" dirty="0">
                <a:solidFill>
                  <a:srgbClr val="006600"/>
                </a:solidFill>
              </a:rPr>
              <a:t>Ą</a:t>
            </a:r>
            <a:r>
              <a:rPr lang="en-US" sz="1700" b="1" dirty="0">
                <a:solidFill>
                  <a:srgbClr val="006600"/>
                </a:solidFill>
              </a:rPr>
              <a:t>STAU, R</a:t>
            </a:r>
            <a:r>
              <a:rPr lang="lt-LT" sz="1700" b="1" dirty="0">
                <a:solidFill>
                  <a:srgbClr val="006600"/>
                </a:solidFill>
              </a:rPr>
              <a:t>ŪŠ</a:t>
            </a:r>
            <a:r>
              <a:rPr lang="en-US" sz="1700" b="1" dirty="0">
                <a:solidFill>
                  <a:srgbClr val="006600"/>
                </a:solidFill>
              </a:rPr>
              <a:t>IUODAMAS - TAUPAU„</a:t>
            </a:r>
            <a:endParaRPr lang="lt-LT" sz="1700" b="1" dirty="0">
              <a:solidFill>
                <a:srgbClr val="006600"/>
              </a:solidFill>
            </a:endParaRPr>
          </a:p>
          <a:p>
            <a:pPr marL="0" marR="0" lvl="1" indent="0" algn="l" rtl="0">
              <a:spcBef>
                <a:spcPts val="0"/>
              </a:spcBef>
              <a:spcAft>
                <a:spcPts val="0"/>
              </a:spcAft>
              <a:buNone/>
            </a:pPr>
            <a:endParaRPr lang="lt-LT" sz="1700" dirty="0">
              <a:solidFill>
                <a:srgbClr val="006600"/>
              </a:solidFill>
            </a:endParaRPr>
          </a:p>
          <a:p>
            <a:pPr marL="0" marR="0" lvl="1" indent="0" algn="l" rtl="0">
              <a:spcBef>
                <a:spcPts val="0"/>
              </a:spcBef>
              <a:spcAft>
                <a:spcPts val="0"/>
              </a:spcAft>
              <a:buNone/>
            </a:pPr>
            <a:r>
              <a:rPr lang="en-US" sz="1700" dirty="0" err="1">
                <a:solidFill>
                  <a:srgbClr val="006600"/>
                </a:solidFill>
              </a:rPr>
              <a:t>Integruojamieji</a:t>
            </a:r>
            <a:r>
              <a:rPr lang="en-US" sz="1700" dirty="0">
                <a:solidFill>
                  <a:srgbClr val="006600"/>
                </a:solidFill>
              </a:rPr>
              <a:t> </a:t>
            </a:r>
            <a:r>
              <a:rPr lang="en-US" sz="1700" dirty="0" err="1">
                <a:solidFill>
                  <a:srgbClr val="006600"/>
                </a:solidFill>
              </a:rPr>
              <a:t>dalykai</a:t>
            </a:r>
            <a:r>
              <a:rPr lang="en-US" sz="1700" dirty="0">
                <a:solidFill>
                  <a:srgbClr val="006600"/>
                </a:solidFill>
              </a:rPr>
              <a:t> - </a:t>
            </a:r>
            <a:r>
              <a:rPr lang="en-US" sz="1700" dirty="0" err="1">
                <a:solidFill>
                  <a:srgbClr val="006600"/>
                </a:solidFill>
              </a:rPr>
              <a:t>pasaulio</a:t>
            </a:r>
            <a:r>
              <a:rPr lang="en-US" sz="1700" dirty="0">
                <a:solidFill>
                  <a:srgbClr val="006600"/>
                </a:solidFill>
              </a:rPr>
              <a:t> pa</a:t>
            </a:r>
            <a:r>
              <a:rPr lang="lt-LT" sz="1700" dirty="0">
                <a:solidFill>
                  <a:srgbClr val="006600"/>
                </a:solidFill>
              </a:rPr>
              <a:t>ž</a:t>
            </a:r>
            <a:r>
              <a:rPr lang="en-US" sz="1700" dirty="0" err="1">
                <a:solidFill>
                  <a:srgbClr val="006600"/>
                </a:solidFill>
              </a:rPr>
              <a:t>inimas</a:t>
            </a:r>
            <a:r>
              <a:rPr lang="en-US" sz="1700" dirty="0">
                <a:solidFill>
                  <a:srgbClr val="006600"/>
                </a:solidFill>
              </a:rPr>
              <a:t>, </a:t>
            </a:r>
            <a:r>
              <a:rPr lang="en-US" sz="1700" dirty="0" err="1">
                <a:solidFill>
                  <a:srgbClr val="006600"/>
                </a:solidFill>
              </a:rPr>
              <a:t>konstravimas</a:t>
            </a:r>
            <a:r>
              <a:rPr lang="en-US" sz="1700" dirty="0">
                <a:solidFill>
                  <a:srgbClr val="006600"/>
                </a:solidFill>
              </a:rPr>
              <a:t>, </a:t>
            </a:r>
            <a:r>
              <a:rPr lang="en-US" sz="1700" dirty="0" err="1">
                <a:solidFill>
                  <a:srgbClr val="006600"/>
                </a:solidFill>
              </a:rPr>
              <a:t>menin</a:t>
            </a:r>
            <a:r>
              <a:rPr lang="lt-LT" sz="1700" dirty="0">
                <a:solidFill>
                  <a:srgbClr val="006600"/>
                </a:solidFill>
              </a:rPr>
              <a:t>ė</a:t>
            </a:r>
            <a:r>
              <a:rPr lang="en-US" sz="1700" dirty="0">
                <a:solidFill>
                  <a:srgbClr val="006600"/>
                </a:solidFill>
              </a:rPr>
              <a:t> rai</a:t>
            </a:r>
            <a:r>
              <a:rPr lang="lt-LT" sz="1700" dirty="0">
                <a:solidFill>
                  <a:srgbClr val="006600"/>
                </a:solidFill>
              </a:rPr>
              <a:t>š</a:t>
            </a:r>
            <a:r>
              <a:rPr lang="en-US" sz="1700" dirty="0">
                <a:solidFill>
                  <a:srgbClr val="006600"/>
                </a:solidFill>
              </a:rPr>
              <a:t>ka. </a:t>
            </a:r>
            <a:endParaRPr lang="lt-LT" sz="1700" dirty="0">
              <a:solidFill>
                <a:srgbClr val="006600"/>
              </a:solidFill>
            </a:endParaRPr>
          </a:p>
          <a:p>
            <a:pPr marL="0" marR="0" lvl="1" indent="0" algn="l" rtl="0">
              <a:spcBef>
                <a:spcPts val="0"/>
              </a:spcBef>
              <a:spcAft>
                <a:spcPts val="0"/>
              </a:spcAft>
              <a:buNone/>
            </a:pP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lt-LT" sz="1700" dirty="0">
                <a:solidFill>
                  <a:srgbClr val="006600"/>
                </a:solidFill>
              </a:rPr>
              <a:t> U</a:t>
            </a:r>
            <a:r>
              <a:rPr lang="en-US" sz="1700" dirty="0" err="1">
                <a:solidFill>
                  <a:srgbClr val="006600"/>
                </a:solidFill>
              </a:rPr>
              <a:t>gd</a:t>
            </a:r>
            <a:r>
              <a:rPr lang="lt-LT" sz="1700" dirty="0">
                <a:solidFill>
                  <a:srgbClr val="006600"/>
                </a:solidFill>
              </a:rPr>
              <a:t>ėsi</a:t>
            </a:r>
            <a:r>
              <a:rPr lang="en-US" sz="1700" dirty="0">
                <a:solidFill>
                  <a:srgbClr val="006600"/>
                </a:solidFill>
              </a:rPr>
              <a:t> pa</a:t>
            </a:r>
            <a:r>
              <a:rPr lang="lt-LT" sz="1700" dirty="0">
                <a:solidFill>
                  <a:srgbClr val="006600"/>
                </a:solidFill>
              </a:rPr>
              <a:t>ž</a:t>
            </a:r>
            <a:r>
              <a:rPr lang="en-US" sz="1700" dirty="0" err="1">
                <a:solidFill>
                  <a:srgbClr val="006600"/>
                </a:solidFill>
              </a:rPr>
              <a:t>inimo</a:t>
            </a:r>
            <a:r>
              <a:rPr lang="en-US" sz="1700" dirty="0">
                <a:solidFill>
                  <a:srgbClr val="006600"/>
                </a:solidFill>
              </a:rPr>
              <a:t>, </a:t>
            </a:r>
            <a:r>
              <a:rPr lang="en-US" sz="1700" dirty="0" err="1">
                <a:solidFill>
                  <a:srgbClr val="006600"/>
                </a:solidFill>
              </a:rPr>
              <a:t>komunikavimo</a:t>
            </a:r>
            <a:r>
              <a:rPr lang="en-US" sz="1700" dirty="0">
                <a:solidFill>
                  <a:srgbClr val="006600"/>
                </a:solidFill>
              </a:rPr>
              <a:t>, </a:t>
            </a:r>
            <a:r>
              <a:rPr lang="en-US" sz="1700" dirty="0" err="1">
                <a:solidFill>
                  <a:srgbClr val="006600"/>
                </a:solidFill>
              </a:rPr>
              <a:t>gamtos</a:t>
            </a:r>
            <a:r>
              <a:rPr lang="en-US" sz="1700" dirty="0">
                <a:solidFill>
                  <a:srgbClr val="006600"/>
                </a:solidFill>
              </a:rPr>
              <a:t> </a:t>
            </a:r>
            <a:r>
              <a:rPr lang="en-US" sz="1700" dirty="0" err="1">
                <a:solidFill>
                  <a:srgbClr val="006600"/>
                </a:solidFill>
              </a:rPr>
              <a:t>moksl</a:t>
            </a:r>
            <a:r>
              <a:rPr lang="lt-LT" sz="1700" dirty="0">
                <a:solidFill>
                  <a:srgbClr val="006600"/>
                </a:solidFill>
              </a:rPr>
              <a:t>ų</a:t>
            </a:r>
            <a:r>
              <a:rPr lang="en-US" sz="1700" dirty="0">
                <a:solidFill>
                  <a:srgbClr val="006600"/>
                </a:solidFill>
              </a:rPr>
              <a:t>, </a:t>
            </a:r>
            <a:r>
              <a:rPr lang="en-US" sz="1700" dirty="0" err="1">
                <a:solidFill>
                  <a:srgbClr val="006600"/>
                </a:solidFill>
              </a:rPr>
              <a:t>socialin</a:t>
            </a:r>
            <a:r>
              <a:rPr lang="lt-LT" sz="1700" dirty="0">
                <a:solidFill>
                  <a:srgbClr val="006600"/>
                </a:solidFill>
              </a:rPr>
              <a:t>ę</a:t>
            </a:r>
            <a:r>
              <a:rPr lang="en-US" sz="1700" dirty="0">
                <a:solidFill>
                  <a:srgbClr val="006600"/>
                </a:solidFill>
              </a:rPr>
              <a:t>, </a:t>
            </a:r>
            <a:r>
              <a:rPr lang="en-US" sz="1700" dirty="0" err="1">
                <a:solidFill>
                  <a:srgbClr val="006600"/>
                </a:solidFill>
              </a:rPr>
              <a:t>emocin</a:t>
            </a:r>
            <a:r>
              <a:rPr lang="lt-LT" sz="1700" dirty="0">
                <a:solidFill>
                  <a:srgbClr val="006600"/>
                </a:solidFill>
              </a:rPr>
              <a:t>ę</a:t>
            </a:r>
            <a:r>
              <a:rPr lang="en-US" sz="1700" dirty="0">
                <a:solidFill>
                  <a:srgbClr val="006600"/>
                </a:solidFill>
              </a:rPr>
              <a:t> </a:t>
            </a:r>
            <a:r>
              <a:rPr lang="lt-LT" sz="1700" dirty="0">
                <a:solidFill>
                  <a:srgbClr val="006600"/>
                </a:solidFill>
              </a:rPr>
              <a:t>          </a:t>
            </a:r>
            <a:r>
              <a:rPr lang="en-US" sz="1700" dirty="0" err="1">
                <a:solidFill>
                  <a:srgbClr val="006600"/>
                </a:solidFill>
              </a:rPr>
              <a:t>kompetencijas</a:t>
            </a:r>
            <a:r>
              <a:rPr lang="en-US" sz="1700" dirty="0">
                <a:solidFill>
                  <a:srgbClr val="006600"/>
                </a:solidFill>
              </a:rPr>
              <a:t>; </a:t>
            </a: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en-US" sz="1700" dirty="0">
                <a:solidFill>
                  <a:srgbClr val="006600"/>
                </a:solidFill>
              </a:rPr>
              <a:t> </a:t>
            </a:r>
            <a:r>
              <a:rPr lang="lt-LT" sz="1700" dirty="0">
                <a:solidFill>
                  <a:srgbClr val="006600"/>
                </a:solidFill>
              </a:rPr>
              <a:t>M</a:t>
            </a:r>
            <a:r>
              <a:rPr lang="en-US" sz="1700" dirty="0">
                <a:solidFill>
                  <a:srgbClr val="006600"/>
                </a:solidFill>
              </a:rPr>
              <a:t>ok</a:t>
            </a:r>
            <a:r>
              <a:rPr lang="lt-LT" sz="1700" dirty="0">
                <a:solidFill>
                  <a:srgbClr val="006600"/>
                </a:solidFill>
              </a:rPr>
              <a:t>ėsi</a:t>
            </a:r>
            <a:r>
              <a:rPr lang="en-US" sz="1700" dirty="0">
                <a:solidFill>
                  <a:srgbClr val="006600"/>
                </a:solidFill>
              </a:rPr>
              <a:t> ai</a:t>
            </a:r>
            <a:r>
              <a:rPr lang="lt-LT" sz="1700" dirty="0">
                <a:solidFill>
                  <a:srgbClr val="006600"/>
                </a:solidFill>
              </a:rPr>
              <a:t>š</a:t>
            </a:r>
            <a:r>
              <a:rPr lang="en-US" sz="1700" dirty="0" err="1">
                <a:solidFill>
                  <a:srgbClr val="006600"/>
                </a:solidFill>
              </a:rPr>
              <a:t>kinti</a:t>
            </a:r>
            <a:r>
              <a:rPr lang="en-US" sz="1700" dirty="0">
                <a:solidFill>
                  <a:srgbClr val="006600"/>
                </a:solidFill>
              </a:rPr>
              <a:t> </a:t>
            </a:r>
            <a:r>
              <a:rPr lang="en-US" sz="1700" dirty="0" err="1">
                <a:solidFill>
                  <a:srgbClr val="006600"/>
                </a:solidFill>
              </a:rPr>
              <a:t>gamtos</a:t>
            </a:r>
            <a:r>
              <a:rPr lang="en-US" sz="1700" dirty="0">
                <a:solidFill>
                  <a:srgbClr val="006600"/>
                </a:solidFill>
              </a:rPr>
              <a:t> </a:t>
            </a:r>
            <a:r>
              <a:rPr lang="en-US" sz="1700" dirty="0" err="1">
                <a:solidFill>
                  <a:srgbClr val="006600"/>
                </a:solidFill>
              </a:rPr>
              <a:t>pasaul</a:t>
            </a:r>
            <a:r>
              <a:rPr lang="lt-LT" sz="1700" dirty="0">
                <a:solidFill>
                  <a:srgbClr val="006600"/>
                </a:solidFill>
              </a:rPr>
              <a:t>į,</a:t>
            </a:r>
            <a:r>
              <a:rPr lang="en-US" sz="1700" dirty="0">
                <a:solidFill>
                  <a:srgbClr val="006600"/>
                </a:solidFill>
              </a:rPr>
              <a:t> </a:t>
            </a:r>
            <a:r>
              <a:rPr lang="en-US" sz="1700" dirty="0" err="1">
                <a:solidFill>
                  <a:srgbClr val="006600"/>
                </a:solidFill>
              </a:rPr>
              <a:t>naudojantis</a:t>
            </a:r>
            <a:r>
              <a:rPr lang="en-US" sz="1700" dirty="0">
                <a:solidFill>
                  <a:srgbClr val="006600"/>
                </a:solidFill>
              </a:rPr>
              <a:t> </a:t>
            </a:r>
            <a:r>
              <a:rPr lang="en-US" sz="1700" dirty="0" err="1">
                <a:solidFill>
                  <a:srgbClr val="006600"/>
                </a:solidFill>
              </a:rPr>
              <a:t>taikomomis</a:t>
            </a:r>
            <a:r>
              <a:rPr lang="en-US" sz="1700" dirty="0">
                <a:solidFill>
                  <a:srgbClr val="006600"/>
                </a:solidFill>
              </a:rPr>
              <a:t> </a:t>
            </a:r>
            <a:r>
              <a:rPr lang="lt-LT" sz="1700" dirty="0">
                <a:solidFill>
                  <a:srgbClr val="006600"/>
                </a:solidFill>
              </a:rPr>
              <a:t>ž</a:t>
            </a:r>
            <a:r>
              <a:rPr lang="en-US" sz="1700" dirty="0" err="1">
                <a:solidFill>
                  <a:srgbClr val="006600"/>
                </a:solidFill>
              </a:rPr>
              <a:t>iniomis</a:t>
            </a:r>
            <a:r>
              <a:rPr lang="en-US" sz="1700" dirty="0">
                <a:solidFill>
                  <a:srgbClr val="006600"/>
                </a:solidFill>
              </a:rPr>
              <a:t>; </a:t>
            </a: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en-US" sz="1700" dirty="0">
                <a:solidFill>
                  <a:srgbClr val="006600"/>
                </a:solidFill>
              </a:rPr>
              <a:t> </a:t>
            </a:r>
            <a:r>
              <a:rPr lang="lt-LT" sz="1700" dirty="0">
                <a:solidFill>
                  <a:srgbClr val="006600"/>
                </a:solidFill>
              </a:rPr>
              <a:t>K</a:t>
            </a:r>
            <a:r>
              <a:rPr lang="en-US" sz="1700" dirty="0" err="1">
                <a:solidFill>
                  <a:srgbClr val="006600"/>
                </a:solidFill>
              </a:rPr>
              <a:t>el</a:t>
            </a:r>
            <a:r>
              <a:rPr lang="lt-LT" sz="1700" dirty="0">
                <a:solidFill>
                  <a:srgbClr val="006600"/>
                </a:solidFill>
              </a:rPr>
              <a:t>ė</a:t>
            </a:r>
            <a:r>
              <a:rPr lang="en-US" sz="1700" dirty="0">
                <a:solidFill>
                  <a:srgbClr val="006600"/>
                </a:solidFill>
              </a:rPr>
              <a:t> </a:t>
            </a:r>
            <a:r>
              <a:rPr lang="en-US" sz="1700" dirty="0" err="1">
                <a:solidFill>
                  <a:srgbClr val="006600"/>
                </a:solidFill>
              </a:rPr>
              <a:t>probleminius</a:t>
            </a:r>
            <a:r>
              <a:rPr lang="en-US" sz="1700" dirty="0">
                <a:solidFill>
                  <a:srgbClr val="006600"/>
                </a:solidFill>
              </a:rPr>
              <a:t> </a:t>
            </a:r>
            <a:r>
              <a:rPr lang="en-US" sz="1700" dirty="0" err="1">
                <a:solidFill>
                  <a:srgbClr val="006600"/>
                </a:solidFill>
              </a:rPr>
              <a:t>klausimus</a:t>
            </a:r>
            <a:r>
              <a:rPr lang="en-US" sz="1700" dirty="0">
                <a:solidFill>
                  <a:srgbClr val="006600"/>
                </a:solidFill>
              </a:rPr>
              <a:t> </a:t>
            </a:r>
            <a:r>
              <a:rPr lang="en-US" sz="1700" dirty="0" err="1">
                <a:solidFill>
                  <a:srgbClr val="006600"/>
                </a:solidFill>
              </a:rPr>
              <a:t>apie</a:t>
            </a:r>
            <a:r>
              <a:rPr lang="en-US" sz="1700" dirty="0">
                <a:solidFill>
                  <a:srgbClr val="006600"/>
                </a:solidFill>
              </a:rPr>
              <a:t> </a:t>
            </a:r>
            <a:r>
              <a:rPr lang="lt-LT" sz="1700" dirty="0">
                <a:solidFill>
                  <a:srgbClr val="006600"/>
                </a:solidFill>
              </a:rPr>
              <a:t>ž</a:t>
            </a:r>
            <a:r>
              <a:rPr lang="en-US" sz="1700" dirty="0" err="1">
                <a:solidFill>
                  <a:srgbClr val="006600"/>
                </a:solidFill>
              </a:rPr>
              <a:t>mogaus</a:t>
            </a:r>
            <a:r>
              <a:rPr lang="en-US" sz="1700" dirty="0">
                <a:solidFill>
                  <a:srgbClr val="006600"/>
                </a:solidFill>
              </a:rPr>
              <a:t> </a:t>
            </a:r>
            <a:r>
              <a:rPr lang="en-US" sz="1700" dirty="0" err="1">
                <a:solidFill>
                  <a:srgbClr val="006600"/>
                </a:solidFill>
              </a:rPr>
              <a:t>atsakomyb</a:t>
            </a:r>
            <a:r>
              <a:rPr lang="lt-LT" sz="1700" dirty="0">
                <a:solidFill>
                  <a:srgbClr val="006600"/>
                </a:solidFill>
              </a:rPr>
              <a:t>ę</a:t>
            </a:r>
            <a:r>
              <a:rPr lang="en-US" sz="1700" dirty="0">
                <a:solidFill>
                  <a:srgbClr val="006600"/>
                </a:solidFill>
              </a:rPr>
              <a:t> </a:t>
            </a:r>
            <a:r>
              <a:rPr lang="en-US" sz="1700" dirty="0" err="1">
                <a:solidFill>
                  <a:srgbClr val="006600"/>
                </a:solidFill>
              </a:rPr>
              <a:t>saugant</a:t>
            </a:r>
            <a:r>
              <a:rPr lang="en-US" sz="1700" dirty="0">
                <a:solidFill>
                  <a:srgbClr val="006600"/>
                </a:solidFill>
              </a:rPr>
              <a:t> </a:t>
            </a:r>
            <a:r>
              <a:rPr lang="en-US" sz="1700" dirty="0" err="1">
                <a:solidFill>
                  <a:srgbClr val="006600"/>
                </a:solidFill>
              </a:rPr>
              <a:t>gamt</a:t>
            </a:r>
            <a:r>
              <a:rPr lang="lt-LT" sz="1700" dirty="0">
                <a:solidFill>
                  <a:srgbClr val="006600"/>
                </a:solidFill>
              </a:rPr>
              <a:t>ą</a:t>
            </a:r>
            <a:r>
              <a:rPr lang="en-US" sz="1700" dirty="0">
                <a:solidFill>
                  <a:srgbClr val="006600"/>
                </a:solidFill>
              </a:rPr>
              <a:t>; </a:t>
            </a: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en-US" sz="1700" dirty="0">
                <a:solidFill>
                  <a:srgbClr val="006600"/>
                </a:solidFill>
              </a:rPr>
              <a:t> </a:t>
            </a:r>
            <a:r>
              <a:rPr lang="lt-LT" sz="1700" dirty="0">
                <a:solidFill>
                  <a:srgbClr val="006600"/>
                </a:solidFill>
              </a:rPr>
              <a:t>D</a:t>
            </a:r>
            <a:r>
              <a:rPr lang="en-US" sz="1700" dirty="0" err="1">
                <a:solidFill>
                  <a:srgbClr val="006600"/>
                </a:solidFill>
              </a:rPr>
              <a:t>iskut</a:t>
            </a:r>
            <a:r>
              <a:rPr lang="lt-LT" sz="1700" dirty="0" err="1">
                <a:solidFill>
                  <a:srgbClr val="006600"/>
                </a:solidFill>
              </a:rPr>
              <a:t>avo</a:t>
            </a:r>
            <a:r>
              <a:rPr lang="en-US" sz="1700" dirty="0">
                <a:solidFill>
                  <a:srgbClr val="006600"/>
                </a:solidFill>
              </a:rPr>
              <a:t> </a:t>
            </a:r>
            <a:r>
              <a:rPr lang="en-US" sz="1700" dirty="0" err="1">
                <a:solidFill>
                  <a:srgbClr val="006600"/>
                </a:solidFill>
              </a:rPr>
              <a:t>apie</a:t>
            </a:r>
            <a:r>
              <a:rPr lang="en-US" sz="1700" dirty="0">
                <a:solidFill>
                  <a:srgbClr val="006600"/>
                </a:solidFill>
              </a:rPr>
              <a:t> </a:t>
            </a:r>
            <a:r>
              <a:rPr lang="en-US" sz="1700" dirty="0" err="1">
                <a:solidFill>
                  <a:srgbClr val="006600"/>
                </a:solidFill>
              </a:rPr>
              <a:t>taupaus</a:t>
            </a:r>
            <a:r>
              <a:rPr lang="en-US" sz="1700" dirty="0">
                <a:solidFill>
                  <a:srgbClr val="006600"/>
                </a:solidFill>
              </a:rPr>
              <a:t> </a:t>
            </a:r>
            <a:r>
              <a:rPr lang="en-US" sz="1700" dirty="0" err="1">
                <a:solidFill>
                  <a:srgbClr val="006600"/>
                </a:solidFill>
              </a:rPr>
              <a:t>ir</a:t>
            </a:r>
            <a:r>
              <a:rPr lang="en-US" sz="1700" dirty="0">
                <a:solidFill>
                  <a:srgbClr val="006600"/>
                </a:solidFill>
              </a:rPr>
              <a:t> </a:t>
            </a:r>
            <a:r>
              <a:rPr lang="en-US" sz="1700" dirty="0" err="1">
                <a:solidFill>
                  <a:srgbClr val="006600"/>
                </a:solidFill>
              </a:rPr>
              <a:t>tausojan</a:t>
            </a:r>
            <a:r>
              <a:rPr lang="lt-LT" sz="1700" dirty="0">
                <a:solidFill>
                  <a:srgbClr val="006600"/>
                </a:solidFill>
              </a:rPr>
              <a:t>č</a:t>
            </a:r>
            <a:r>
              <a:rPr lang="en-US" sz="1700" dirty="0">
                <a:solidFill>
                  <a:srgbClr val="006600"/>
                </a:solidFill>
              </a:rPr>
              <a:t>io </a:t>
            </a:r>
            <a:r>
              <a:rPr lang="en-US" sz="1700" dirty="0" err="1">
                <a:solidFill>
                  <a:srgbClr val="006600"/>
                </a:solidFill>
              </a:rPr>
              <a:t>vartojimo</a:t>
            </a:r>
            <a:r>
              <a:rPr lang="en-US" sz="1700" dirty="0">
                <a:solidFill>
                  <a:srgbClr val="006600"/>
                </a:solidFill>
              </a:rPr>
              <a:t> </a:t>
            </a:r>
            <a:r>
              <a:rPr lang="en-US" sz="1700" dirty="0" err="1">
                <a:solidFill>
                  <a:srgbClr val="006600"/>
                </a:solidFill>
              </a:rPr>
              <a:t>svarb</a:t>
            </a:r>
            <a:r>
              <a:rPr lang="lt-LT" sz="1700" dirty="0">
                <a:solidFill>
                  <a:srgbClr val="006600"/>
                </a:solidFill>
              </a:rPr>
              <a:t>ą</a:t>
            </a:r>
            <a:r>
              <a:rPr lang="en-US" sz="1700" dirty="0">
                <a:solidFill>
                  <a:srgbClr val="006600"/>
                </a:solidFill>
              </a:rPr>
              <a:t> </a:t>
            </a:r>
            <a:r>
              <a:rPr lang="en-US" sz="1700" dirty="0" err="1">
                <a:solidFill>
                  <a:srgbClr val="006600"/>
                </a:solidFill>
              </a:rPr>
              <a:t>bei</a:t>
            </a:r>
            <a:r>
              <a:rPr lang="en-US" sz="1700" dirty="0">
                <a:solidFill>
                  <a:srgbClr val="006600"/>
                </a:solidFill>
              </a:rPr>
              <a:t> </a:t>
            </a:r>
            <a:r>
              <a:rPr lang="en-US" sz="1700" dirty="0" err="1">
                <a:solidFill>
                  <a:srgbClr val="006600"/>
                </a:solidFill>
              </a:rPr>
              <a:t>atliek</a:t>
            </a:r>
            <a:r>
              <a:rPr lang="lt-LT" sz="1700" dirty="0">
                <a:solidFill>
                  <a:srgbClr val="006600"/>
                </a:solidFill>
              </a:rPr>
              <a:t>ų</a:t>
            </a:r>
            <a:r>
              <a:rPr lang="en-US" sz="1700" dirty="0">
                <a:solidFill>
                  <a:srgbClr val="006600"/>
                </a:solidFill>
              </a:rPr>
              <a:t> r</a:t>
            </a:r>
            <a:r>
              <a:rPr lang="lt-LT" sz="1700" dirty="0">
                <a:solidFill>
                  <a:srgbClr val="006600"/>
                </a:solidFill>
              </a:rPr>
              <a:t>ūš</a:t>
            </a:r>
            <a:r>
              <a:rPr lang="en-US" sz="1700" dirty="0" err="1">
                <a:solidFill>
                  <a:srgbClr val="006600"/>
                </a:solidFill>
              </a:rPr>
              <a:t>iavimo</a:t>
            </a:r>
            <a:r>
              <a:rPr lang="en-US" sz="1700" dirty="0">
                <a:solidFill>
                  <a:srgbClr val="006600"/>
                </a:solidFill>
              </a:rPr>
              <a:t> </a:t>
            </a:r>
            <a:r>
              <a:rPr lang="en-US" sz="1700" dirty="0" err="1">
                <a:solidFill>
                  <a:srgbClr val="006600"/>
                </a:solidFill>
              </a:rPr>
              <a:t>naud</a:t>
            </a:r>
            <a:r>
              <a:rPr lang="lt-LT" sz="1700" dirty="0">
                <a:solidFill>
                  <a:srgbClr val="006600"/>
                </a:solidFill>
              </a:rPr>
              <a:t>ą</a:t>
            </a:r>
            <a:r>
              <a:rPr lang="en-US" sz="1700" dirty="0">
                <a:solidFill>
                  <a:srgbClr val="006600"/>
                </a:solidFill>
              </a:rPr>
              <a:t>; </a:t>
            </a: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en-US" sz="1700" dirty="0">
                <a:solidFill>
                  <a:srgbClr val="006600"/>
                </a:solidFill>
              </a:rPr>
              <a:t> </a:t>
            </a:r>
            <a:r>
              <a:rPr lang="lt-LT" sz="1700" dirty="0">
                <a:solidFill>
                  <a:srgbClr val="006600"/>
                </a:solidFill>
              </a:rPr>
              <a:t>Iš</a:t>
            </a:r>
            <a:r>
              <a:rPr lang="en-US" sz="1700" dirty="0" err="1">
                <a:solidFill>
                  <a:srgbClr val="006600"/>
                </a:solidFill>
              </a:rPr>
              <a:t>siai</a:t>
            </a:r>
            <a:r>
              <a:rPr lang="lt-LT" sz="1700" dirty="0">
                <a:solidFill>
                  <a:srgbClr val="006600"/>
                </a:solidFill>
              </a:rPr>
              <a:t>š</a:t>
            </a:r>
            <a:r>
              <a:rPr lang="en-US" sz="1700" dirty="0">
                <a:solidFill>
                  <a:srgbClr val="006600"/>
                </a:solidFill>
              </a:rPr>
              <a:t>kin</a:t>
            </a:r>
            <a:r>
              <a:rPr lang="lt-LT" sz="1700" dirty="0">
                <a:solidFill>
                  <a:srgbClr val="006600"/>
                </a:solidFill>
              </a:rPr>
              <a:t>o</a:t>
            </a:r>
            <a:r>
              <a:rPr lang="en-US" sz="1700" dirty="0">
                <a:solidFill>
                  <a:srgbClr val="006600"/>
                </a:solidFill>
              </a:rPr>
              <a:t> </a:t>
            </a:r>
            <a:r>
              <a:rPr lang="en-US" sz="1700" dirty="0" err="1">
                <a:solidFill>
                  <a:srgbClr val="006600"/>
                </a:solidFill>
              </a:rPr>
              <a:t>kokie</a:t>
            </a:r>
            <a:r>
              <a:rPr lang="en-US" sz="1700" dirty="0">
                <a:solidFill>
                  <a:srgbClr val="006600"/>
                </a:solidFill>
              </a:rPr>
              <a:t> </a:t>
            </a:r>
            <a:r>
              <a:rPr lang="en-US" sz="1700" dirty="0" err="1">
                <a:solidFill>
                  <a:srgbClr val="006600"/>
                </a:solidFill>
              </a:rPr>
              <a:t>yra</a:t>
            </a:r>
            <a:r>
              <a:rPr lang="en-US" sz="1700" dirty="0">
                <a:solidFill>
                  <a:srgbClr val="006600"/>
                </a:solidFill>
              </a:rPr>
              <a:t> </a:t>
            </a:r>
            <a:r>
              <a:rPr lang="en-US" sz="1700" dirty="0" err="1">
                <a:solidFill>
                  <a:srgbClr val="006600"/>
                </a:solidFill>
              </a:rPr>
              <a:t>perdirbimo</a:t>
            </a:r>
            <a:r>
              <a:rPr lang="en-US" sz="1700" dirty="0">
                <a:solidFill>
                  <a:srgbClr val="006600"/>
                </a:solidFill>
              </a:rPr>
              <a:t> </a:t>
            </a:r>
            <a:r>
              <a:rPr lang="en-US" sz="1700" dirty="0" err="1">
                <a:solidFill>
                  <a:srgbClr val="006600"/>
                </a:solidFill>
              </a:rPr>
              <a:t>ir</a:t>
            </a:r>
            <a:r>
              <a:rPr lang="en-US" sz="1700" dirty="0">
                <a:solidFill>
                  <a:srgbClr val="006600"/>
                </a:solidFill>
              </a:rPr>
              <a:t> r</a:t>
            </a:r>
            <a:r>
              <a:rPr lang="lt-LT" sz="1700" dirty="0">
                <a:solidFill>
                  <a:srgbClr val="006600"/>
                </a:solidFill>
              </a:rPr>
              <a:t>ūš</a:t>
            </a:r>
            <a:r>
              <a:rPr lang="en-US" sz="1700" dirty="0" err="1">
                <a:solidFill>
                  <a:srgbClr val="006600"/>
                </a:solidFill>
              </a:rPr>
              <a:t>iavimo</a:t>
            </a:r>
            <a:r>
              <a:rPr lang="en-US" sz="1700" dirty="0">
                <a:solidFill>
                  <a:srgbClr val="006600"/>
                </a:solidFill>
              </a:rPr>
              <a:t> </a:t>
            </a:r>
            <a:r>
              <a:rPr lang="en-US" sz="1700" dirty="0" err="1">
                <a:solidFill>
                  <a:srgbClr val="006600"/>
                </a:solidFill>
              </a:rPr>
              <a:t>simboliai</a:t>
            </a:r>
            <a:r>
              <a:rPr lang="en-US" sz="1700" dirty="0">
                <a:solidFill>
                  <a:srgbClr val="006600"/>
                </a:solidFill>
              </a:rPr>
              <a:t>;</a:t>
            </a: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en-US" sz="1700" dirty="0">
                <a:solidFill>
                  <a:srgbClr val="006600"/>
                </a:solidFill>
              </a:rPr>
              <a:t> </a:t>
            </a:r>
            <a:r>
              <a:rPr lang="lt-LT" sz="1700" dirty="0">
                <a:solidFill>
                  <a:srgbClr val="006600"/>
                </a:solidFill>
              </a:rPr>
              <a:t>P</a:t>
            </a:r>
            <a:r>
              <a:rPr lang="en-US" sz="1700" dirty="0" err="1">
                <a:solidFill>
                  <a:srgbClr val="006600"/>
                </a:solidFill>
              </a:rPr>
              <a:t>rakti</a:t>
            </a:r>
            <a:r>
              <a:rPr lang="lt-LT" sz="1700" dirty="0">
                <a:solidFill>
                  <a:srgbClr val="006600"/>
                </a:solidFill>
              </a:rPr>
              <a:t>š</a:t>
            </a:r>
            <a:r>
              <a:rPr lang="en-US" sz="1700" dirty="0">
                <a:solidFill>
                  <a:srgbClr val="006600"/>
                </a:solidFill>
              </a:rPr>
              <a:t>kai </a:t>
            </a:r>
            <a:r>
              <a:rPr lang="en-US" sz="1700" dirty="0" err="1">
                <a:solidFill>
                  <a:srgbClr val="006600"/>
                </a:solidFill>
              </a:rPr>
              <a:t>i</a:t>
            </a:r>
            <a:r>
              <a:rPr lang="lt-LT" sz="1700" dirty="0" err="1">
                <a:solidFill>
                  <a:srgbClr val="006600"/>
                </a:solidFill>
              </a:rPr>
              <a:t>šmė</a:t>
            </a:r>
            <a:r>
              <a:rPr lang="en-US" sz="1700" dirty="0">
                <a:solidFill>
                  <a:srgbClr val="006600"/>
                </a:solidFill>
              </a:rPr>
              <a:t>gin</a:t>
            </a:r>
            <a:r>
              <a:rPr lang="lt-LT" sz="1700" dirty="0">
                <a:solidFill>
                  <a:srgbClr val="006600"/>
                </a:solidFill>
              </a:rPr>
              <a:t>o</a:t>
            </a:r>
            <a:r>
              <a:rPr lang="en-US" sz="1700" dirty="0">
                <a:solidFill>
                  <a:srgbClr val="006600"/>
                </a:solidFill>
              </a:rPr>
              <a:t> </a:t>
            </a:r>
            <a:r>
              <a:rPr lang="en-US" sz="1700" dirty="0" err="1">
                <a:solidFill>
                  <a:srgbClr val="006600"/>
                </a:solidFill>
              </a:rPr>
              <a:t>buitini</a:t>
            </a:r>
            <a:r>
              <a:rPr lang="lt-LT" sz="1700" dirty="0">
                <a:solidFill>
                  <a:srgbClr val="006600"/>
                </a:solidFill>
              </a:rPr>
              <a:t>ų</a:t>
            </a:r>
            <a:r>
              <a:rPr lang="en-US" sz="1700" dirty="0">
                <a:solidFill>
                  <a:srgbClr val="006600"/>
                </a:solidFill>
              </a:rPr>
              <a:t> </a:t>
            </a:r>
            <a:r>
              <a:rPr lang="en-US" sz="1700" dirty="0" err="1">
                <a:solidFill>
                  <a:srgbClr val="006600"/>
                </a:solidFill>
              </a:rPr>
              <a:t>atliek</a:t>
            </a:r>
            <a:r>
              <a:rPr lang="lt-LT" sz="1700" dirty="0">
                <a:solidFill>
                  <a:srgbClr val="006600"/>
                </a:solidFill>
              </a:rPr>
              <a:t>ų</a:t>
            </a:r>
            <a:r>
              <a:rPr lang="en-US" sz="1700" dirty="0">
                <a:solidFill>
                  <a:srgbClr val="006600"/>
                </a:solidFill>
              </a:rPr>
              <a:t> r</a:t>
            </a:r>
            <a:r>
              <a:rPr lang="lt-LT" sz="1700" dirty="0">
                <a:solidFill>
                  <a:srgbClr val="006600"/>
                </a:solidFill>
              </a:rPr>
              <a:t>ūš</a:t>
            </a:r>
            <a:r>
              <a:rPr lang="en-US" sz="1700" dirty="0" err="1">
                <a:solidFill>
                  <a:srgbClr val="006600"/>
                </a:solidFill>
              </a:rPr>
              <a:t>iavim</a:t>
            </a:r>
            <a:r>
              <a:rPr lang="lt-LT" sz="1700" dirty="0">
                <a:solidFill>
                  <a:srgbClr val="006600"/>
                </a:solidFill>
              </a:rPr>
              <a:t>ą</a:t>
            </a:r>
            <a:r>
              <a:rPr lang="en-US" sz="1700" dirty="0">
                <a:solidFill>
                  <a:srgbClr val="006600"/>
                </a:solidFill>
              </a:rPr>
              <a:t>; </a:t>
            </a: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lt-LT" sz="1700" dirty="0">
                <a:solidFill>
                  <a:srgbClr val="006600"/>
                </a:solidFill>
              </a:rPr>
              <a:t> P</a:t>
            </a:r>
            <a:r>
              <a:rPr lang="en-US" sz="1700" dirty="0">
                <a:solidFill>
                  <a:srgbClr val="006600"/>
                </a:solidFill>
              </a:rPr>
              <a:t>l</a:t>
            </a:r>
            <a:r>
              <a:rPr lang="lt-LT" sz="1700" dirty="0" err="1">
                <a:solidFill>
                  <a:srgbClr val="006600"/>
                </a:solidFill>
              </a:rPr>
              <a:t>ėtė</a:t>
            </a:r>
            <a:r>
              <a:rPr lang="en-US" sz="1700" dirty="0">
                <a:solidFill>
                  <a:srgbClr val="006600"/>
                </a:solidFill>
              </a:rPr>
              <a:t> </a:t>
            </a:r>
            <a:r>
              <a:rPr lang="en-US" sz="1700" dirty="0" err="1">
                <a:solidFill>
                  <a:srgbClr val="006600"/>
                </a:solidFill>
              </a:rPr>
              <a:t>akirat</a:t>
            </a:r>
            <a:r>
              <a:rPr lang="lt-LT" sz="1700" dirty="0">
                <a:solidFill>
                  <a:srgbClr val="006600"/>
                </a:solidFill>
              </a:rPr>
              <a:t>į</a:t>
            </a:r>
            <a:r>
              <a:rPr lang="en-US" sz="1700" dirty="0">
                <a:solidFill>
                  <a:srgbClr val="006600"/>
                </a:solidFill>
              </a:rPr>
              <a:t>, </a:t>
            </a:r>
            <a:r>
              <a:rPr lang="en-US" sz="1700" dirty="0" err="1">
                <a:solidFill>
                  <a:srgbClr val="006600"/>
                </a:solidFill>
              </a:rPr>
              <a:t>klaus</a:t>
            </a:r>
            <a:r>
              <a:rPr lang="lt-LT" sz="1700" dirty="0">
                <a:solidFill>
                  <a:srgbClr val="006600"/>
                </a:solidFill>
              </a:rPr>
              <a:t>ė</a:t>
            </a:r>
            <a:r>
              <a:rPr lang="en-US" sz="1700" dirty="0">
                <a:solidFill>
                  <a:srgbClr val="006600"/>
                </a:solidFill>
              </a:rPr>
              <a:t> </a:t>
            </a:r>
            <a:r>
              <a:rPr lang="en-US" sz="1700" dirty="0" err="1">
                <a:solidFill>
                  <a:srgbClr val="006600"/>
                </a:solidFill>
              </a:rPr>
              <a:t>ir</a:t>
            </a:r>
            <a:r>
              <a:rPr lang="en-US" sz="1700" dirty="0">
                <a:solidFill>
                  <a:srgbClr val="006600"/>
                </a:solidFill>
              </a:rPr>
              <a:t> </a:t>
            </a:r>
            <a:r>
              <a:rPr lang="en-US" sz="1700" dirty="0" err="1">
                <a:solidFill>
                  <a:srgbClr val="006600"/>
                </a:solidFill>
              </a:rPr>
              <a:t>ie</a:t>
            </a:r>
            <a:r>
              <a:rPr lang="lt-LT" sz="1700" dirty="0">
                <a:solidFill>
                  <a:srgbClr val="006600"/>
                </a:solidFill>
              </a:rPr>
              <a:t>š</a:t>
            </a:r>
            <a:r>
              <a:rPr lang="en-US" sz="1700" dirty="0">
                <a:solidFill>
                  <a:srgbClr val="006600"/>
                </a:solidFill>
              </a:rPr>
              <a:t>ko</a:t>
            </a:r>
            <a:r>
              <a:rPr lang="lt-LT" sz="1700" dirty="0">
                <a:solidFill>
                  <a:srgbClr val="006600"/>
                </a:solidFill>
              </a:rPr>
              <a:t>jo</a:t>
            </a:r>
            <a:r>
              <a:rPr lang="en-US" sz="1700" dirty="0">
                <a:solidFill>
                  <a:srgbClr val="006600"/>
                </a:solidFill>
              </a:rPr>
              <a:t> </a:t>
            </a:r>
            <a:r>
              <a:rPr lang="en-US" sz="1700" dirty="0" err="1">
                <a:solidFill>
                  <a:srgbClr val="006600"/>
                </a:solidFill>
              </a:rPr>
              <a:t>atsakym</a:t>
            </a:r>
            <a:r>
              <a:rPr lang="lt-LT" sz="1700" dirty="0">
                <a:solidFill>
                  <a:srgbClr val="006600"/>
                </a:solidFill>
              </a:rPr>
              <a:t>ų</a:t>
            </a:r>
            <a:r>
              <a:rPr lang="en-US" sz="1700" dirty="0">
                <a:solidFill>
                  <a:srgbClr val="006600"/>
                </a:solidFill>
              </a:rPr>
              <a:t>; </a:t>
            </a:r>
            <a:endParaRPr lang="lt-LT" sz="1700" dirty="0">
              <a:solidFill>
                <a:srgbClr val="006600"/>
              </a:solidFill>
            </a:endParaRPr>
          </a:p>
          <a:p>
            <a:pPr marL="285750" marR="0" lvl="1" indent="-285750" algn="l" rtl="0">
              <a:spcBef>
                <a:spcPts val="0"/>
              </a:spcBef>
              <a:spcAft>
                <a:spcPts val="0"/>
              </a:spcAft>
              <a:buClr>
                <a:srgbClr val="006600"/>
              </a:buClr>
              <a:buFont typeface="Wingdings" panose="05000000000000000000" pitchFamily="2" charset="2"/>
              <a:buChar char="v"/>
            </a:pPr>
            <a:r>
              <a:rPr lang="lt-LT" sz="1700" dirty="0">
                <a:solidFill>
                  <a:srgbClr val="006600"/>
                </a:solidFill>
              </a:rPr>
              <a:t> A</a:t>
            </a:r>
            <a:r>
              <a:rPr lang="en-US" sz="1700" dirty="0" err="1">
                <a:solidFill>
                  <a:srgbClr val="006600"/>
                </a:solidFill>
              </a:rPr>
              <a:t>tlik</a:t>
            </a:r>
            <a:r>
              <a:rPr lang="lt-LT" sz="1700" dirty="0">
                <a:solidFill>
                  <a:srgbClr val="006600"/>
                </a:solidFill>
              </a:rPr>
              <a:t>o</a:t>
            </a:r>
            <a:r>
              <a:rPr lang="en-US" sz="1700" dirty="0">
                <a:solidFill>
                  <a:srgbClr val="006600"/>
                </a:solidFill>
              </a:rPr>
              <a:t> k</a:t>
            </a:r>
            <a:r>
              <a:rPr lang="lt-LT" sz="1700" dirty="0">
                <a:solidFill>
                  <a:srgbClr val="006600"/>
                </a:solidFill>
              </a:rPr>
              <a:t>ū</a:t>
            </a:r>
            <a:r>
              <a:rPr lang="en-US" sz="1700" dirty="0" err="1">
                <a:solidFill>
                  <a:srgbClr val="006600"/>
                </a:solidFill>
              </a:rPr>
              <a:t>rybin</a:t>
            </a:r>
            <a:r>
              <a:rPr lang="lt-LT" sz="1700" dirty="0">
                <a:solidFill>
                  <a:srgbClr val="006600"/>
                </a:solidFill>
              </a:rPr>
              <a:t>į</a:t>
            </a:r>
            <a:r>
              <a:rPr lang="en-US" sz="1700" dirty="0">
                <a:solidFill>
                  <a:srgbClr val="006600"/>
                </a:solidFill>
              </a:rPr>
              <a:t> </a:t>
            </a:r>
            <a:r>
              <a:rPr lang="en-US" sz="1700" dirty="0" err="1">
                <a:solidFill>
                  <a:srgbClr val="006600"/>
                </a:solidFill>
              </a:rPr>
              <a:t>darb</a:t>
            </a:r>
            <a:r>
              <a:rPr lang="lt-LT" sz="1700" dirty="0">
                <a:solidFill>
                  <a:srgbClr val="006600"/>
                </a:solidFill>
              </a:rPr>
              <a:t>ą</a:t>
            </a:r>
            <a:r>
              <a:rPr lang="en-US" sz="1700" dirty="0">
                <a:solidFill>
                  <a:srgbClr val="006600"/>
                </a:solidFill>
              </a:rPr>
              <a:t>.</a:t>
            </a:r>
            <a:endParaRPr sz="1700" dirty="0">
              <a:solidFill>
                <a:srgbClr val="006600"/>
              </a:solidFill>
            </a:endParaRPr>
          </a:p>
        </p:txBody>
      </p:sp>
      <p:sp>
        <p:nvSpPr>
          <p:cNvPr id="2" name="Google Shape;431;p37">
            <a:extLst>
              <a:ext uri="{FF2B5EF4-FFF2-40B4-BE49-F238E27FC236}">
                <a16:creationId xmlns:a16="http://schemas.microsoft.com/office/drawing/2014/main" id="{CC603575-D38B-4BED-7127-816E89ECBF04}"/>
              </a:ext>
            </a:extLst>
          </p:cNvPr>
          <p:cNvSpPr txBox="1"/>
          <p:nvPr/>
        </p:nvSpPr>
        <p:spPr>
          <a:xfrm>
            <a:off x="334844" y="542745"/>
            <a:ext cx="8541875" cy="565091"/>
          </a:xfrm>
          <a:prstGeom prst="rect">
            <a:avLst/>
          </a:prstGeom>
          <a:noFill/>
          <a:ln>
            <a:noFill/>
          </a:ln>
        </p:spPr>
        <p:txBody>
          <a:bodyPr spcFirstLastPara="1" wrap="square" lIns="0" tIns="0" rIns="0" bIns="0" anchor="t" anchorCtr="0">
            <a:spAutoFit/>
          </a:bodyPr>
          <a:lstStyle/>
          <a:p>
            <a:pPr marL="0" marR="0" lvl="0" indent="0" algn="ctr" rtl="0">
              <a:lnSpc>
                <a:spcPct val="108008"/>
              </a:lnSpc>
              <a:spcBef>
                <a:spcPts val="0"/>
              </a:spcBef>
              <a:spcAft>
                <a:spcPts val="0"/>
              </a:spcAft>
              <a:buNone/>
            </a:pPr>
            <a:r>
              <a:rPr lang="lt-LT" sz="3400" b="1" dirty="0">
                <a:solidFill>
                  <a:schemeClr val="tx1"/>
                </a:solidFill>
                <a:latin typeface="+mj-lt"/>
                <a:cs typeface="Inknut Antiqua"/>
                <a:sym typeface="Inknut Antiqua"/>
              </a:rPr>
              <a:t>APSILANKYMAS GAMTOS MOKYKLOJE</a:t>
            </a:r>
            <a:endParaRPr lang="lt-LT" sz="3400" dirty="0">
              <a:solidFill>
                <a:schemeClr val="tx1"/>
              </a:solidFill>
              <a:latin typeface="+mj-lt"/>
            </a:endParaRPr>
          </a:p>
        </p:txBody>
      </p:sp>
      <p:sp>
        <p:nvSpPr>
          <p:cNvPr id="4" name="Google Shape;492;p40">
            <a:extLst>
              <a:ext uri="{FF2B5EF4-FFF2-40B4-BE49-F238E27FC236}">
                <a16:creationId xmlns:a16="http://schemas.microsoft.com/office/drawing/2014/main" id="{96DF582F-2B4E-42A3-AF2A-4D2CE85C7A2A}"/>
              </a:ext>
            </a:extLst>
          </p:cNvPr>
          <p:cNvSpPr/>
          <p:nvPr/>
        </p:nvSpPr>
        <p:spPr>
          <a:xfrm>
            <a:off x="6619864" y="3669114"/>
            <a:ext cx="1085568" cy="1321848"/>
          </a:xfrm>
          <a:custGeom>
            <a:avLst/>
            <a:gdLst/>
            <a:ahLst/>
            <a:cxnLst/>
            <a:rect l="l" t="t" r="r" b="b"/>
            <a:pathLst>
              <a:path w="2171136" h="2643697" extrusionOk="0">
                <a:moveTo>
                  <a:pt x="0" y="0"/>
                </a:moveTo>
                <a:lnTo>
                  <a:pt x="2171136" y="0"/>
                </a:lnTo>
                <a:lnTo>
                  <a:pt x="2171136" y="2643697"/>
                </a:lnTo>
                <a:lnTo>
                  <a:pt x="0" y="2643697"/>
                </a:lnTo>
                <a:lnTo>
                  <a:pt x="0" y="0"/>
                </a:lnTo>
                <a:close/>
              </a:path>
            </a:pathLst>
          </a:custGeom>
          <a:blipFill rotWithShape="1">
            <a:blip r:embed="rId5">
              <a:alphaModFix/>
            </a:blip>
            <a:stretch>
              <a:fillRect/>
            </a:stretch>
          </a:blipFill>
          <a:ln>
            <a:noFill/>
          </a:ln>
        </p:spPr>
        <p:txBody>
          <a:bodyPr/>
          <a:lstStyle/>
          <a:p>
            <a:endParaRPr lang="lt-LT"/>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266" name="Google Shape;266;p28"/>
          <p:cNvGrpSpPr/>
          <p:nvPr/>
        </p:nvGrpSpPr>
        <p:grpSpPr>
          <a:xfrm>
            <a:off x="-645649" y="-89753"/>
            <a:ext cx="10611510" cy="5323006"/>
            <a:chOff x="0" y="0"/>
            <a:chExt cx="28297359" cy="14194681"/>
          </a:xfrm>
        </p:grpSpPr>
        <p:sp>
          <p:nvSpPr>
            <p:cNvPr id="267" name="Google Shape;267;p28"/>
            <p:cNvSpPr/>
            <p:nvPr/>
          </p:nvSpPr>
          <p:spPr>
            <a:xfrm>
              <a:off x="0"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sp>
          <p:nvSpPr>
            <p:cNvPr id="268" name="Google Shape;268;p28"/>
            <p:cNvSpPr/>
            <p:nvPr/>
          </p:nvSpPr>
          <p:spPr>
            <a:xfrm>
              <a:off x="14102678" y="0"/>
              <a:ext cx="14194681" cy="14194681"/>
            </a:xfrm>
            <a:custGeom>
              <a:avLst/>
              <a:gdLst/>
              <a:ahLst/>
              <a:cxnLst/>
              <a:rect l="l" t="t" r="r" b="b"/>
              <a:pathLst>
                <a:path w="14194681" h="14194681" extrusionOk="0">
                  <a:moveTo>
                    <a:pt x="0" y="0"/>
                  </a:moveTo>
                  <a:lnTo>
                    <a:pt x="14194681" y="0"/>
                  </a:lnTo>
                  <a:lnTo>
                    <a:pt x="14194681" y="14194681"/>
                  </a:lnTo>
                  <a:lnTo>
                    <a:pt x="0" y="14194681"/>
                  </a:lnTo>
                  <a:lnTo>
                    <a:pt x="0" y="0"/>
                  </a:lnTo>
                  <a:close/>
                </a:path>
              </a:pathLst>
            </a:custGeom>
            <a:blipFill rotWithShape="1">
              <a:blip r:embed="rId3">
                <a:alphaModFix/>
              </a:blip>
              <a:stretch>
                <a:fillRect/>
              </a:stretch>
            </a:blipFill>
            <a:ln>
              <a:noFill/>
            </a:ln>
          </p:spPr>
          <p:txBody>
            <a:bodyPr/>
            <a:lstStyle/>
            <a:p>
              <a:endParaRPr lang="lt-LT"/>
            </a:p>
          </p:txBody>
        </p:sp>
      </p:grpSp>
      <p:sp>
        <p:nvSpPr>
          <p:cNvPr id="269" name="Google Shape;269;p28"/>
          <p:cNvSpPr/>
          <p:nvPr/>
        </p:nvSpPr>
        <p:spPr>
          <a:xfrm rot="5614544">
            <a:off x="1777707" y="-1198306"/>
            <a:ext cx="5772105" cy="8161074"/>
          </a:xfrm>
          <a:custGeom>
            <a:avLst/>
            <a:gdLst/>
            <a:ahLst/>
            <a:cxnLst/>
            <a:rect l="l" t="t" r="r" b="b"/>
            <a:pathLst>
              <a:path w="11544209" h="16322147" extrusionOk="0">
                <a:moveTo>
                  <a:pt x="0" y="0"/>
                </a:moveTo>
                <a:lnTo>
                  <a:pt x="11544209" y="0"/>
                </a:lnTo>
                <a:lnTo>
                  <a:pt x="11544209" y="16322146"/>
                </a:lnTo>
                <a:lnTo>
                  <a:pt x="0" y="16322146"/>
                </a:lnTo>
                <a:lnTo>
                  <a:pt x="0" y="0"/>
                </a:lnTo>
                <a:close/>
              </a:path>
            </a:pathLst>
          </a:custGeom>
          <a:blipFill rotWithShape="1">
            <a:blip r:embed="rId4">
              <a:alphaModFix/>
            </a:blip>
            <a:stretch>
              <a:fillRect/>
            </a:stretch>
          </a:blipFill>
          <a:ln>
            <a:noFill/>
          </a:ln>
        </p:spPr>
        <p:txBody>
          <a:bodyPr/>
          <a:lstStyle/>
          <a:p>
            <a:endParaRPr lang="lt-LT"/>
          </a:p>
        </p:txBody>
      </p:sp>
      <p:sp>
        <p:nvSpPr>
          <p:cNvPr id="271" name="Google Shape;271;p28"/>
          <p:cNvSpPr/>
          <p:nvPr/>
        </p:nvSpPr>
        <p:spPr>
          <a:xfrm rot="250807">
            <a:off x="1476827" y="424799"/>
            <a:ext cx="6918048" cy="3970683"/>
          </a:xfrm>
          <a:custGeom>
            <a:avLst/>
            <a:gdLst/>
            <a:ahLst/>
            <a:cxnLst/>
            <a:rect l="l" t="t" r="r" b="b"/>
            <a:pathLst>
              <a:path w="4314719" h="2223869" extrusionOk="0">
                <a:moveTo>
                  <a:pt x="0" y="0"/>
                </a:moveTo>
                <a:lnTo>
                  <a:pt x="4314719" y="0"/>
                </a:lnTo>
                <a:lnTo>
                  <a:pt x="4314719" y="2223869"/>
                </a:lnTo>
                <a:lnTo>
                  <a:pt x="0" y="2223869"/>
                </a:lnTo>
                <a:close/>
              </a:path>
            </a:pathLst>
          </a:custGeom>
          <a:ln/>
        </p:spPr>
        <p:style>
          <a:lnRef idx="3">
            <a:schemeClr val="lt1"/>
          </a:lnRef>
          <a:fillRef idx="1">
            <a:schemeClr val="accent3"/>
          </a:fillRef>
          <a:effectRef idx="1">
            <a:schemeClr val="accent3"/>
          </a:effectRef>
          <a:fontRef idx="minor">
            <a:schemeClr val="lt1"/>
          </a:fontRef>
        </p:style>
        <p:txBody>
          <a:bodyPr/>
          <a:lstStyle/>
          <a:p>
            <a:endParaRPr lang="lt-LT"/>
          </a:p>
        </p:txBody>
      </p:sp>
      <p:sp>
        <p:nvSpPr>
          <p:cNvPr id="274" name="Google Shape;274;p28"/>
          <p:cNvSpPr/>
          <p:nvPr/>
        </p:nvSpPr>
        <p:spPr>
          <a:xfrm rot="-363597">
            <a:off x="-136978" y="2877558"/>
            <a:ext cx="1510540" cy="2351036"/>
          </a:xfrm>
          <a:custGeom>
            <a:avLst/>
            <a:gdLst/>
            <a:ahLst/>
            <a:cxnLst/>
            <a:rect l="l" t="t" r="r" b="b"/>
            <a:pathLst>
              <a:path w="3021080" h="4702071" extrusionOk="0">
                <a:moveTo>
                  <a:pt x="0" y="0"/>
                </a:moveTo>
                <a:lnTo>
                  <a:pt x="3021080" y="0"/>
                </a:lnTo>
                <a:lnTo>
                  <a:pt x="3021080" y="4702071"/>
                </a:lnTo>
                <a:lnTo>
                  <a:pt x="0" y="4702071"/>
                </a:lnTo>
                <a:lnTo>
                  <a:pt x="0" y="0"/>
                </a:lnTo>
                <a:close/>
              </a:path>
            </a:pathLst>
          </a:custGeom>
          <a:blipFill rotWithShape="1">
            <a:blip r:embed="rId5">
              <a:alphaModFix/>
            </a:blip>
            <a:stretch>
              <a:fillRect/>
            </a:stretch>
          </a:blipFill>
          <a:ln>
            <a:noFill/>
          </a:ln>
        </p:spPr>
        <p:txBody>
          <a:bodyPr/>
          <a:lstStyle/>
          <a:p>
            <a:endParaRPr lang="lt-LT"/>
          </a:p>
        </p:txBody>
      </p:sp>
      <p:sp>
        <p:nvSpPr>
          <p:cNvPr id="275" name="Google Shape;275;p28"/>
          <p:cNvSpPr txBox="1"/>
          <p:nvPr/>
        </p:nvSpPr>
        <p:spPr>
          <a:xfrm rot="252000">
            <a:off x="1315453" y="4388194"/>
            <a:ext cx="6959060" cy="560153"/>
          </a:xfrm>
          <a:prstGeom prst="rect">
            <a:avLst/>
          </a:prstGeom>
          <a:noFill/>
          <a:ln>
            <a:noFill/>
          </a:ln>
        </p:spPr>
        <p:txBody>
          <a:bodyPr spcFirstLastPara="1" wrap="square" lIns="0" tIns="0" rIns="0" bIns="0" anchor="t" anchorCtr="0">
            <a:spAutoFit/>
          </a:bodyPr>
          <a:lstStyle/>
          <a:p>
            <a:pPr marL="0" marR="0" lvl="0" indent="0" algn="ctr" rtl="0">
              <a:lnSpc>
                <a:spcPct val="130006"/>
              </a:lnSpc>
              <a:spcBef>
                <a:spcPts val="0"/>
              </a:spcBef>
              <a:spcAft>
                <a:spcPts val="0"/>
              </a:spcAft>
              <a:buNone/>
            </a:pPr>
            <a:r>
              <a:rPr lang="lt-LT" sz="2800" b="1" dirty="0">
                <a:solidFill>
                  <a:schemeClr val="tx1"/>
                </a:solidFill>
                <a:latin typeface="+mj-lt"/>
                <a:sym typeface="Give You Glory"/>
              </a:rPr>
              <a:t>APSILANKYMAS GAMTOS MOKYKLOJE</a:t>
            </a:r>
            <a:endParaRPr lang="lt-LT" sz="2800" b="1" dirty="0">
              <a:solidFill>
                <a:schemeClr val="tx1"/>
              </a:solidFill>
              <a:latin typeface="+mj-lt"/>
            </a:endParaRPr>
          </a:p>
        </p:txBody>
      </p:sp>
      <p:pic>
        <p:nvPicPr>
          <p:cNvPr id="3" name="Picture 2">
            <a:extLst>
              <a:ext uri="{FF2B5EF4-FFF2-40B4-BE49-F238E27FC236}">
                <a16:creationId xmlns:a16="http://schemas.microsoft.com/office/drawing/2014/main" id="{A1F68939-28B2-F36D-66BE-3DA2F659BF32}"/>
              </a:ext>
            </a:extLst>
          </p:cNvPr>
          <p:cNvPicPr>
            <a:picLocks noChangeAspect="1"/>
          </p:cNvPicPr>
          <p:nvPr/>
        </p:nvPicPr>
        <p:blipFill>
          <a:blip r:embed="rId6"/>
          <a:stretch>
            <a:fillRect/>
          </a:stretch>
        </p:blipFill>
        <p:spPr>
          <a:xfrm rot="274548">
            <a:off x="1697312" y="651531"/>
            <a:ext cx="6407053" cy="3603967"/>
          </a:xfrm>
          <a:prstGeom prst="rect">
            <a:avLst/>
          </a:prstGeom>
        </p:spPr>
      </p:pic>
      <p:sp>
        <p:nvSpPr>
          <p:cNvPr id="2" name="Google Shape;276;p28">
            <a:extLst>
              <a:ext uri="{FF2B5EF4-FFF2-40B4-BE49-F238E27FC236}">
                <a16:creationId xmlns:a16="http://schemas.microsoft.com/office/drawing/2014/main" id="{78F59A6F-5E50-CA7A-F44F-F5A3B70185E2}"/>
              </a:ext>
            </a:extLst>
          </p:cNvPr>
          <p:cNvSpPr/>
          <p:nvPr/>
        </p:nvSpPr>
        <p:spPr>
          <a:xfrm rot="13103099">
            <a:off x="6902943" y="788833"/>
            <a:ext cx="2151913" cy="529449"/>
          </a:xfrm>
          <a:custGeom>
            <a:avLst/>
            <a:gdLst/>
            <a:ahLst/>
            <a:cxnLst/>
            <a:rect l="l" t="t" r="r" b="b"/>
            <a:pathLst>
              <a:path w="4499909" h="1271224" extrusionOk="0">
                <a:moveTo>
                  <a:pt x="0" y="0"/>
                </a:moveTo>
                <a:lnTo>
                  <a:pt x="4499910" y="0"/>
                </a:lnTo>
                <a:lnTo>
                  <a:pt x="4499910" y="1271224"/>
                </a:lnTo>
                <a:lnTo>
                  <a:pt x="0" y="1271224"/>
                </a:lnTo>
                <a:lnTo>
                  <a:pt x="0" y="0"/>
                </a:lnTo>
                <a:close/>
              </a:path>
            </a:pathLst>
          </a:custGeom>
          <a:blipFill rotWithShape="1">
            <a:blip r:embed="rId7">
              <a:alphaModFix/>
            </a:blip>
            <a:stretch>
              <a:fillRect/>
            </a:stretch>
          </a:blipFill>
          <a:ln>
            <a:noFill/>
          </a:ln>
        </p:spPr>
        <p:txBody>
          <a:bodyPr/>
          <a:lstStyle/>
          <a:p>
            <a:endParaRPr lang="lt-LT"/>
          </a:p>
        </p:txBody>
      </p:sp>
    </p:spTree>
  </p:cSld>
  <p:clrMapOvr>
    <a:masterClrMapping/>
  </p:clrMapOvr>
</p:sld>
</file>

<file path=ppt/theme/theme1.xml><?xml version="1.0" encoding="utf-8"?>
<a:theme xmlns:a="http://schemas.openxmlformats.org/drawingml/2006/main" name="Simple Light">
  <a:themeElements>
    <a:clrScheme name="Simple Light">
      <a:dk1>
        <a:srgbClr val="0E6749"/>
      </a:dk1>
      <a:lt1>
        <a:srgbClr val="FFFFFF"/>
      </a:lt1>
      <a:dk2>
        <a:srgbClr val="000000"/>
      </a:dk2>
      <a:lt2>
        <a:srgbClr val="077553"/>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446</Words>
  <Application>Microsoft Office PowerPoint</Application>
  <PresentationFormat>Demonstracija ekrane (16:9)</PresentationFormat>
  <Paragraphs>51</Paragraphs>
  <Slides>20</Slides>
  <Notes>17</Notes>
  <HiddenSlides>0</HiddenSlides>
  <MMClips>0</MMClips>
  <ScaleCrop>false</ScaleCrop>
  <HeadingPairs>
    <vt:vector size="6" baseType="variant">
      <vt:variant>
        <vt:lpstr>Naudojami šriftai</vt:lpstr>
      </vt:variant>
      <vt:variant>
        <vt:i4>4</vt:i4>
      </vt:variant>
      <vt:variant>
        <vt:lpstr>Tema</vt:lpstr>
      </vt:variant>
      <vt:variant>
        <vt:i4>2</vt:i4>
      </vt:variant>
      <vt:variant>
        <vt:lpstr>Skaidrių pavadinimai</vt:lpstr>
      </vt:variant>
      <vt:variant>
        <vt:i4>20</vt:i4>
      </vt:variant>
    </vt:vector>
  </HeadingPairs>
  <TitlesOfParts>
    <vt:vector size="26" baseType="lpstr">
      <vt:lpstr>Arial</vt:lpstr>
      <vt:lpstr>Inknut Antiqua</vt:lpstr>
      <vt:lpstr>Calibri</vt:lpstr>
      <vt:lpstr>Wingdings</vt:lpstr>
      <vt:lpstr>Simple Light</vt:lpstr>
      <vt:lpstr>Office Theme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NUOTOLINĖ EDUKACINĖ PAMOKA  „KAIP SUMAŽINTI ŠVENTINIŲ ATLIEKŲ KIEKĮ“</vt:lpstr>
      <vt:lpstr>SKAITĖME</vt:lpstr>
      <vt:lpstr>GAMINOME</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Lina Kvaselienė</cp:lastModifiedBy>
  <cp:revision>53</cp:revision>
  <dcterms:modified xsi:type="dcterms:W3CDTF">2024-12-11T12:19:41Z</dcterms:modified>
</cp:coreProperties>
</file>