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smtClean="0"/>
              <a:t>Spustelėję redag. ruoš. pavad. stilių</a:t>
            </a:r>
            <a:endParaRPr lang="lt-LT"/>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smtClean="0"/>
              <a:t>Spustelėję redag. ruoš. paantrš. stilių</a:t>
            </a:r>
            <a:endParaRPr lang="lt-LT"/>
          </a:p>
        </p:txBody>
      </p:sp>
      <p:sp>
        <p:nvSpPr>
          <p:cNvPr id="4" name="Datos vietos rezervavimo ženklas 3"/>
          <p:cNvSpPr>
            <a:spLocks noGrp="1"/>
          </p:cNvSpPr>
          <p:nvPr>
            <p:ph type="dt" sz="half" idx="10"/>
          </p:nvPr>
        </p:nvSpPr>
        <p:spPr/>
        <p:txBody>
          <a:bodyPr/>
          <a:lstStyle/>
          <a:p>
            <a:fld id="{D37987DD-9DE1-4276-985D-5DB19F189D76}" type="datetimeFigureOut">
              <a:rPr lang="lt-LT" smtClean="0"/>
              <a:t>2024-01-28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606556DC-DAED-4070-B529-C41376E646BA}" type="slidenum">
              <a:rPr lang="lt-LT" smtClean="0"/>
              <a:t>‹#›</a:t>
            </a:fld>
            <a:endParaRPr lang="lt-LT"/>
          </a:p>
        </p:txBody>
      </p:sp>
    </p:spTree>
    <p:extLst>
      <p:ext uri="{BB962C8B-B14F-4D97-AF65-F5344CB8AC3E}">
        <p14:creationId xmlns:p14="http://schemas.microsoft.com/office/powerpoint/2010/main" val="1384608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D37987DD-9DE1-4276-985D-5DB19F189D76}" type="datetimeFigureOut">
              <a:rPr lang="lt-LT" smtClean="0"/>
              <a:t>2024-01-28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606556DC-DAED-4070-B529-C41376E646BA}" type="slidenum">
              <a:rPr lang="lt-LT" smtClean="0"/>
              <a:t>‹#›</a:t>
            </a:fld>
            <a:endParaRPr lang="lt-LT"/>
          </a:p>
        </p:txBody>
      </p:sp>
    </p:spTree>
    <p:extLst>
      <p:ext uri="{BB962C8B-B14F-4D97-AF65-F5344CB8AC3E}">
        <p14:creationId xmlns:p14="http://schemas.microsoft.com/office/powerpoint/2010/main" val="2028823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D37987DD-9DE1-4276-985D-5DB19F189D76}" type="datetimeFigureOut">
              <a:rPr lang="lt-LT" smtClean="0"/>
              <a:t>2024-01-28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606556DC-DAED-4070-B529-C41376E646BA}" type="slidenum">
              <a:rPr lang="lt-LT" smtClean="0"/>
              <a:t>‹#›</a:t>
            </a:fld>
            <a:endParaRPr lang="lt-LT"/>
          </a:p>
        </p:txBody>
      </p:sp>
    </p:spTree>
    <p:extLst>
      <p:ext uri="{BB962C8B-B14F-4D97-AF65-F5344CB8AC3E}">
        <p14:creationId xmlns:p14="http://schemas.microsoft.com/office/powerpoint/2010/main" val="1796845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D37987DD-9DE1-4276-985D-5DB19F189D76}" type="datetimeFigureOut">
              <a:rPr lang="lt-LT" smtClean="0"/>
              <a:t>2024-01-28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606556DC-DAED-4070-B529-C41376E646BA}" type="slidenum">
              <a:rPr lang="lt-LT" smtClean="0"/>
              <a:t>‹#›</a:t>
            </a:fld>
            <a:endParaRPr lang="lt-LT"/>
          </a:p>
        </p:txBody>
      </p:sp>
    </p:spTree>
    <p:extLst>
      <p:ext uri="{BB962C8B-B14F-4D97-AF65-F5344CB8AC3E}">
        <p14:creationId xmlns:p14="http://schemas.microsoft.com/office/powerpoint/2010/main" val="3923603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smtClean="0"/>
              <a:t>Spustelėję redag. ruoš. teksto stilių</a:t>
            </a:r>
          </a:p>
        </p:txBody>
      </p:sp>
      <p:sp>
        <p:nvSpPr>
          <p:cNvPr id="4" name="Datos vietos rezervavimo ženklas 3"/>
          <p:cNvSpPr>
            <a:spLocks noGrp="1"/>
          </p:cNvSpPr>
          <p:nvPr>
            <p:ph type="dt" sz="half" idx="10"/>
          </p:nvPr>
        </p:nvSpPr>
        <p:spPr/>
        <p:txBody>
          <a:bodyPr/>
          <a:lstStyle/>
          <a:p>
            <a:fld id="{D37987DD-9DE1-4276-985D-5DB19F189D76}" type="datetimeFigureOut">
              <a:rPr lang="lt-LT" smtClean="0"/>
              <a:t>2024-01-28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606556DC-DAED-4070-B529-C41376E646BA}" type="slidenum">
              <a:rPr lang="lt-LT" smtClean="0"/>
              <a:t>‹#›</a:t>
            </a:fld>
            <a:endParaRPr lang="lt-LT"/>
          </a:p>
        </p:txBody>
      </p:sp>
    </p:spTree>
    <p:extLst>
      <p:ext uri="{BB962C8B-B14F-4D97-AF65-F5344CB8AC3E}">
        <p14:creationId xmlns:p14="http://schemas.microsoft.com/office/powerpoint/2010/main" val="38798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838200" y="1825625"/>
            <a:ext cx="5181600" cy="435133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6172200" y="1825625"/>
            <a:ext cx="5181600" cy="435133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4"/>
          <p:cNvSpPr>
            <a:spLocks noGrp="1"/>
          </p:cNvSpPr>
          <p:nvPr>
            <p:ph type="dt" sz="half" idx="10"/>
          </p:nvPr>
        </p:nvSpPr>
        <p:spPr/>
        <p:txBody>
          <a:bodyPr/>
          <a:lstStyle/>
          <a:p>
            <a:fld id="{D37987DD-9DE1-4276-985D-5DB19F189D76}" type="datetimeFigureOut">
              <a:rPr lang="lt-LT" smtClean="0"/>
              <a:t>2024-01-28</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606556DC-DAED-4070-B529-C41376E646BA}" type="slidenum">
              <a:rPr lang="lt-LT" smtClean="0"/>
              <a:t>‹#›</a:t>
            </a:fld>
            <a:endParaRPr lang="lt-LT"/>
          </a:p>
        </p:txBody>
      </p:sp>
    </p:spTree>
    <p:extLst>
      <p:ext uri="{BB962C8B-B14F-4D97-AF65-F5344CB8AC3E}">
        <p14:creationId xmlns:p14="http://schemas.microsoft.com/office/powerpoint/2010/main" val="44476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6"/>
          <p:cNvSpPr>
            <a:spLocks noGrp="1"/>
          </p:cNvSpPr>
          <p:nvPr>
            <p:ph type="dt" sz="half" idx="10"/>
          </p:nvPr>
        </p:nvSpPr>
        <p:spPr/>
        <p:txBody>
          <a:bodyPr/>
          <a:lstStyle/>
          <a:p>
            <a:fld id="{D37987DD-9DE1-4276-985D-5DB19F189D76}" type="datetimeFigureOut">
              <a:rPr lang="lt-LT" smtClean="0"/>
              <a:t>2024-01-28</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606556DC-DAED-4070-B529-C41376E646BA}" type="slidenum">
              <a:rPr lang="lt-LT" smtClean="0"/>
              <a:t>‹#›</a:t>
            </a:fld>
            <a:endParaRPr lang="lt-LT"/>
          </a:p>
        </p:txBody>
      </p:sp>
    </p:spTree>
    <p:extLst>
      <p:ext uri="{BB962C8B-B14F-4D97-AF65-F5344CB8AC3E}">
        <p14:creationId xmlns:p14="http://schemas.microsoft.com/office/powerpoint/2010/main" val="4152402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p>
            <a:fld id="{D37987DD-9DE1-4276-985D-5DB19F189D76}" type="datetimeFigureOut">
              <a:rPr lang="lt-LT" smtClean="0"/>
              <a:t>2024-01-28</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606556DC-DAED-4070-B529-C41376E646BA}" type="slidenum">
              <a:rPr lang="lt-LT" smtClean="0"/>
              <a:t>‹#›</a:t>
            </a:fld>
            <a:endParaRPr lang="lt-LT"/>
          </a:p>
        </p:txBody>
      </p:sp>
    </p:spTree>
    <p:extLst>
      <p:ext uri="{BB962C8B-B14F-4D97-AF65-F5344CB8AC3E}">
        <p14:creationId xmlns:p14="http://schemas.microsoft.com/office/powerpoint/2010/main" val="1566128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D37987DD-9DE1-4276-985D-5DB19F189D76}" type="datetimeFigureOut">
              <a:rPr lang="lt-LT" smtClean="0"/>
              <a:t>2024-01-28</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606556DC-DAED-4070-B529-C41376E646BA}" type="slidenum">
              <a:rPr lang="lt-LT" smtClean="0"/>
              <a:t>‹#›</a:t>
            </a:fld>
            <a:endParaRPr lang="lt-LT"/>
          </a:p>
        </p:txBody>
      </p:sp>
    </p:spTree>
    <p:extLst>
      <p:ext uri="{BB962C8B-B14F-4D97-AF65-F5344CB8AC3E}">
        <p14:creationId xmlns:p14="http://schemas.microsoft.com/office/powerpoint/2010/main" val="4253594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lt-LT"/>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D37987DD-9DE1-4276-985D-5DB19F189D76}" type="datetimeFigureOut">
              <a:rPr lang="lt-LT" smtClean="0"/>
              <a:t>2024-01-28</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606556DC-DAED-4070-B529-C41376E646BA}" type="slidenum">
              <a:rPr lang="lt-LT" smtClean="0"/>
              <a:t>‹#›</a:t>
            </a:fld>
            <a:endParaRPr lang="lt-LT"/>
          </a:p>
        </p:txBody>
      </p:sp>
    </p:spTree>
    <p:extLst>
      <p:ext uri="{BB962C8B-B14F-4D97-AF65-F5344CB8AC3E}">
        <p14:creationId xmlns:p14="http://schemas.microsoft.com/office/powerpoint/2010/main" val="572318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D37987DD-9DE1-4276-985D-5DB19F189D76}" type="datetimeFigureOut">
              <a:rPr lang="lt-LT" smtClean="0"/>
              <a:t>2024-01-28</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606556DC-DAED-4070-B529-C41376E646BA}" type="slidenum">
              <a:rPr lang="lt-LT" smtClean="0"/>
              <a:t>‹#›</a:t>
            </a:fld>
            <a:endParaRPr lang="lt-LT"/>
          </a:p>
        </p:txBody>
      </p:sp>
    </p:spTree>
    <p:extLst>
      <p:ext uri="{BB962C8B-B14F-4D97-AF65-F5344CB8AC3E}">
        <p14:creationId xmlns:p14="http://schemas.microsoft.com/office/powerpoint/2010/main" val="1419940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7987DD-9DE1-4276-985D-5DB19F189D76}" type="datetimeFigureOut">
              <a:rPr lang="lt-LT" smtClean="0"/>
              <a:t>2024-01-28</a:t>
            </a:fld>
            <a:endParaRPr lang="lt-LT"/>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6556DC-DAED-4070-B529-C41376E646BA}" type="slidenum">
              <a:rPr lang="lt-LT" smtClean="0"/>
              <a:t>‹#›</a:t>
            </a:fld>
            <a:endParaRPr lang="lt-LT"/>
          </a:p>
        </p:txBody>
      </p:sp>
    </p:spTree>
    <p:extLst>
      <p:ext uri="{BB962C8B-B14F-4D97-AF65-F5344CB8AC3E}">
        <p14:creationId xmlns:p14="http://schemas.microsoft.com/office/powerpoint/2010/main" val="2545479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p:cNvSpPr>
            <a:spLocks noGrp="1"/>
          </p:cNvSpPr>
          <p:nvPr>
            <p:ph type="title"/>
          </p:nvPr>
        </p:nvSpPr>
        <p:spPr>
          <a:xfrm flipV="1">
            <a:off x="838200" y="1690688"/>
            <a:ext cx="9555051" cy="2327520"/>
          </a:xfrm>
        </p:spPr>
        <p:txBody>
          <a:bodyPr/>
          <a:lstStyle/>
          <a:p>
            <a:endParaRPr lang="lt-LT"/>
          </a:p>
        </p:txBody>
      </p:sp>
      <p:sp>
        <p:nvSpPr>
          <p:cNvPr id="6" name="Turinio vietos rezervavimo ženklas 5"/>
          <p:cNvSpPr>
            <a:spLocks noGrp="1"/>
          </p:cNvSpPr>
          <p:nvPr>
            <p:ph idx="1"/>
          </p:nvPr>
        </p:nvSpPr>
        <p:spPr/>
        <p:txBody>
          <a:bodyPr/>
          <a:lstStyle/>
          <a:p>
            <a:endParaRPr lang="lt-LT"/>
          </a:p>
        </p:txBody>
      </p:sp>
      <p:pic>
        <p:nvPicPr>
          <p:cNvPr id="4" name="Paveikslėli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975" y="1379953"/>
            <a:ext cx="10606825" cy="47970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Ovalas 6"/>
          <p:cNvSpPr/>
          <p:nvPr/>
        </p:nvSpPr>
        <p:spPr>
          <a:xfrm>
            <a:off x="2846231" y="1379953"/>
            <a:ext cx="5821250" cy="17222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200" dirty="0" smtClean="0">
                <a:solidFill>
                  <a:schemeClr val="accent1"/>
                </a:solidFill>
              </a:rPr>
              <a:t>ŽIEMOS DŽIAUGSMAI IR RŪPESČIAI</a:t>
            </a:r>
            <a:endParaRPr lang="lt-LT" sz="3200" dirty="0">
              <a:solidFill>
                <a:schemeClr val="accent1"/>
              </a:solidFill>
            </a:endParaRPr>
          </a:p>
        </p:txBody>
      </p:sp>
      <p:sp>
        <p:nvSpPr>
          <p:cNvPr id="8" name="Ovalas 7"/>
          <p:cNvSpPr/>
          <p:nvPr/>
        </p:nvSpPr>
        <p:spPr>
          <a:xfrm>
            <a:off x="7940898" y="3858573"/>
            <a:ext cx="3412902" cy="2034862"/>
          </a:xfrm>
          <a:prstGeom prst="ellipse">
            <a:avLst/>
          </a:prstGeom>
          <a:solidFill>
            <a:schemeClr val="bg1"/>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400" dirty="0" smtClean="0">
                <a:solidFill>
                  <a:schemeClr val="accent5"/>
                </a:solidFill>
              </a:rPr>
              <a:t>DRUGELIŲ GR. MOKYTOJOS: J.VALUNTIENĖ,</a:t>
            </a:r>
          </a:p>
          <a:p>
            <a:pPr algn="ctr"/>
            <a:r>
              <a:rPr lang="lt-LT" sz="2400" dirty="0" smtClean="0">
                <a:solidFill>
                  <a:schemeClr val="accent5"/>
                </a:solidFill>
              </a:rPr>
              <a:t>R.KUZMICKAITĖ</a:t>
            </a:r>
            <a:endParaRPr lang="lt-LT" sz="2400" dirty="0">
              <a:solidFill>
                <a:schemeClr val="accent5"/>
              </a:solidFill>
            </a:endParaRPr>
          </a:p>
        </p:txBody>
      </p:sp>
    </p:spTree>
    <p:extLst>
      <p:ext uri="{BB962C8B-B14F-4D97-AF65-F5344CB8AC3E}">
        <p14:creationId xmlns:p14="http://schemas.microsoft.com/office/powerpoint/2010/main" val="821437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fontScale="90000"/>
          </a:bodyPr>
          <a:lstStyle/>
          <a:p>
            <a:r>
              <a:rPr lang="lt-LT" sz="3200" b="1" dirty="0" smtClean="0"/>
              <a:t>TIKSLAS</a:t>
            </a:r>
            <a:r>
              <a:rPr lang="lt-LT" sz="3200" dirty="0" smtClean="0"/>
              <a:t>: susipažinti su žiemos reiškiniais per STEAM veiklas.</a:t>
            </a:r>
            <a:br>
              <a:rPr lang="lt-LT" sz="3200" dirty="0" smtClean="0"/>
            </a:br>
            <a:r>
              <a:rPr lang="lt-LT" sz="3200" b="1" dirty="0" smtClean="0"/>
              <a:t>Uždavinia</a:t>
            </a:r>
            <a:r>
              <a:rPr lang="lt-LT" sz="3200" dirty="0" smtClean="0"/>
              <a:t>i: stebės, mokysis pažinti žiemos reiškinius juos tyrinėjant.</a:t>
            </a:r>
            <a:br>
              <a:rPr lang="lt-LT" sz="3200" dirty="0" smtClean="0"/>
            </a:br>
            <a:r>
              <a:rPr lang="lt-LT" sz="3200" dirty="0" smtClean="0"/>
              <a:t>Išsiaiškins kokie paukšteliai žiemoja ir kaip jiems padėti galime mes.</a:t>
            </a:r>
            <a:endParaRPr lang="lt-LT" sz="3200" dirty="0"/>
          </a:p>
        </p:txBody>
      </p:sp>
      <p:pic>
        <p:nvPicPr>
          <p:cNvPr id="6" name="Turinio vietos rezervavimo ženklas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12734" y="2628977"/>
            <a:ext cx="2481137" cy="3308183"/>
          </a:xfrm>
        </p:spPr>
      </p:pic>
    </p:spTree>
    <p:extLst>
      <p:ext uri="{BB962C8B-B14F-4D97-AF65-F5344CB8AC3E}">
        <p14:creationId xmlns:p14="http://schemas.microsoft.com/office/powerpoint/2010/main" val="3741826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365125"/>
            <a:ext cx="10515600" cy="1798526"/>
          </a:xfrm>
        </p:spPr>
        <p:txBody>
          <a:bodyPr>
            <a:normAutofit/>
          </a:bodyPr>
          <a:lstStyle/>
          <a:p>
            <a:r>
              <a:rPr lang="lt-LT" sz="2800" dirty="0" smtClean="0"/>
              <a:t/>
            </a:r>
            <a:br>
              <a:rPr lang="lt-LT" sz="2800" dirty="0" smtClean="0"/>
            </a:br>
            <a:endParaRPr lang="lt-LT" sz="2800" dirty="0"/>
          </a:p>
        </p:txBody>
      </p:sp>
      <p:pic>
        <p:nvPicPr>
          <p:cNvPr id="4" name="Turinio vietos rezervavimo ženklas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54390" y="3117915"/>
            <a:ext cx="2348675" cy="3131568"/>
          </a:xfrm>
        </p:spPr>
      </p:pic>
      <p:pic>
        <p:nvPicPr>
          <p:cNvPr id="5" name="Paveikslėlis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1237" y="3830652"/>
            <a:ext cx="2168211" cy="2890948"/>
          </a:xfrm>
          <a:prstGeom prst="rect">
            <a:avLst/>
          </a:prstGeom>
        </p:spPr>
      </p:pic>
      <p:sp>
        <p:nvSpPr>
          <p:cNvPr id="6" name="Stačiakampis 5"/>
          <p:cNvSpPr/>
          <p:nvPr/>
        </p:nvSpPr>
        <p:spPr>
          <a:xfrm>
            <a:off x="2253802" y="365125"/>
            <a:ext cx="8216721" cy="2452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2400" dirty="0" smtClean="0">
                <a:solidFill>
                  <a:schemeClr val="tx1"/>
                </a:solidFill>
              </a:rPr>
              <a:t>Aiškinosi sniego savybes. Atliko bandymą su sniegu ir ledu. Iš sniego statė skulptūras jas dažė guašu. Kartu su mokytojomis dalyvavo parodoje ,,Draugų sniego skulptūros“. Išmaniųjų technologijų pagalba ieškojo informacijos apie žiemojančius paukštelius. Klausė jų garsų, įvardijo kokius paukštelius yra matę.</a:t>
            </a:r>
            <a:endParaRPr lang="lt-LT" sz="2400" dirty="0">
              <a:solidFill>
                <a:schemeClr val="tx1"/>
              </a:solidFill>
            </a:endParaRPr>
          </a:p>
        </p:txBody>
      </p:sp>
    </p:spTree>
    <p:extLst>
      <p:ext uri="{BB962C8B-B14F-4D97-AF65-F5344CB8AC3E}">
        <p14:creationId xmlns:p14="http://schemas.microsoft.com/office/powerpoint/2010/main" val="1363062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63957" y="790127"/>
            <a:ext cx="10515600" cy="1325563"/>
          </a:xfrm>
        </p:spPr>
        <p:txBody>
          <a:bodyPr>
            <a:normAutofit fontScale="90000"/>
          </a:bodyPr>
          <a:lstStyle/>
          <a:p>
            <a:r>
              <a:rPr lang="lt-LT" sz="2800" dirty="0" smtClean="0"/>
              <a:t>Prisiminė kokie paukšteliai žiemoja pas mus, aiškinosi kaip jiems galime padėti. Kartu su mokytojomis gamino lesyklėles, jas pakabino. Aiškinosi kokiu lesalu galima sparnuočius lesinti, o kokiu ne</a:t>
            </a:r>
            <a:r>
              <a:rPr lang="lt-LT" sz="2800" dirty="0"/>
              <a:t> </a:t>
            </a:r>
            <a:r>
              <a:rPr lang="lt-LT" sz="2800" dirty="0" smtClean="0"/>
              <a:t>ir kodėl. Į pakabintas lesyklėles bėrė jiems skirtą lesalą.</a:t>
            </a:r>
            <a:br>
              <a:rPr lang="lt-LT" sz="2800" dirty="0" smtClean="0"/>
            </a:br>
            <a:endParaRPr lang="lt-LT" sz="2800" dirty="0"/>
          </a:p>
        </p:txBody>
      </p:sp>
      <p:pic>
        <p:nvPicPr>
          <p:cNvPr id="4" name="Turinio vietos rezervavimo ženklas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85455" y="2434107"/>
            <a:ext cx="2377527" cy="3170036"/>
          </a:xfrm>
        </p:spPr>
      </p:pic>
      <p:pic>
        <p:nvPicPr>
          <p:cNvPr id="5" name="Paveikslėlis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2300" y="3232597"/>
            <a:ext cx="2458256" cy="3277674"/>
          </a:xfrm>
          <a:prstGeom prst="rect">
            <a:avLst/>
          </a:prstGeom>
        </p:spPr>
      </p:pic>
    </p:spTree>
    <p:extLst>
      <p:ext uri="{BB962C8B-B14F-4D97-AF65-F5344CB8AC3E}">
        <p14:creationId xmlns:p14="http://schemas.microsoft.com/office/powerpoint/2010/main" val="3463808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urinio vietos rezervavimo ženklas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1" y="1872433"/>
            <a:ext cx="2633202" cy="3510936"/>
          </a:xfrm>
        </p:spPr>
      </p:pic>
      <p:pic>
        <p:nvPicPr>
          <p:cNvPr id="12" name="Paveikslėlis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5917" y="3062534"/>
            <a:ext cx="2706543" cy="3608724"/>
          </a:xfrm>
          <a:prstGeom prst="rect">
            <a:avLst/>
          </a:prstGeom>
        </p:spPr>
      </p:pic>
      <p:pic>
        <p:nvPicPr>
          <p:cNvPr id="15" name="Paveikslėlis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4061" y="2379952"/>
            <a:ext cx="2794555" cy="3726073"/>
          </a:xfrm>
          <a:prstGeom prst="rect">
            <a:avLst/>
          </a:prstGeom>
        </p:spPr>
      </p:pic>
      <p:sp>
        <p:nvSpPr>
          <p:cNvPr id="16" name="Pavadinimas 15"/>
          <p:cNvSpPr>
            <a:spLocks noGrp="1"/>
          </p:cNvSpPr>
          <p:nvPr>
            <p:ph type="title"/>
          </p:nvPr>
        </p:nvSpPr>
        <p:spPr/>
        <p:txBody>
          <a:bodyPr>
            <a:normAutofit fontScale="90000"/>
          </a:bodyPr>
          <a:lstStyle/>
          <a:p>
            <a:r>
              <a:rPr lang="lt-LT" sz="2400" dirty="0" smtClean="0"/>
              <a:t>Grupėje iš pasirinktų kaladėlių konstravo snaiges. Jas lygino, skaičiavo kiek detalių panaudota, kur daugiau, mažiau, o kur po lygiai. Iš spalvoto popieriaus lipdė popierinį sniego senį , papuošė grupės duris. Lauke aktyviai sportavo atliko pusiausvyros  lavinimo </a:t>
            </a:r>
            <a:r>
              <a:rPr lang="lt-LT" sz="2400" dirty="0" err="1" smtClean="0"/>
              <a:t>pratimus</a:t>
            </a:r>
            <a:r>
              <a:rPr lang="lt-LT" sz="2400" dirty="0" smtClean="0"/>
              <a:t>. </a:t>
            </a:r>
            <a:endParaRPr lang="lt-LT" sz="2400" dirty="0"/>
          </a:p>
        </p:txBody>
      </p:sp>
    </p:spTree>
    <p:extLst>
      <p:ext uri="{BB962C8B-B14F-4D97-AF65-F5344CB8AC3E}">
        <p14:creationId xmlns:p14="http://schemas.microsoft.com/office/powerpoint/2010/main" val="3243584923"/>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158</Words>
  <Application>Microsoft Office PowerPoint</Application>
  <PresentationFormat>Plačiaekranė</PresentationFormat>
  <Paragraphs>8</Paragraphs>
  <Slides>5</Slides>
  <Notes>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5</vt:i4>
      </vt:variant>
    </vt:vector>
  </HeadingPairs>
  <TitlesOfParts>
    <vt:vector size="9" baseType="lpstr">
      <vt:lpstr>Arial</vt:lpstr>
      <vt:lpstr>Calibri</vt:lpstr>
      <vt:lpstr>Calibri Light</vt:lpstr>
      <vt:lpstr>„Office“ tema</vt:lpstr>
      <vt:lpstr>„PowerPoint“ pateiktis</vt:lpstr>
      <vt:lpstr>TIKSLAS: susipažinti su žiemos reiškiniais per STEAM veiklas. Uždaviniai: stebės, mokysis pažinti žiemos reiškinius juos tyrinėjant. Išsiaiškins kokie paukšteliai žiemoja ir kaip jiems padėti galime mes.</vt:lpstr>
      <vt:lpstr> </vt:lpstr>
      <vt:lpstr>Prisiminė kokie paukšteliai žiemoja pas mus, aiškinosi kaip jiems galime padėti. Kartu su mokytojomis gamino lesyklėles, jas pakabino. Aiškinosi kokiu lesalu galima sparnuočius lesinti, o kokiu ne ir kodėl. Į pakabintas lesyklėles bėrė jiems skirtą lesalą. </vt:lpstr>
      <vt:lpstr>Grupėje iš pasirinktų kaladėlių konstravo snaiges. Jas lygino, skaičiavo kiek detalių panaudota, kur daugiau, mažiau, o kur po lygiai. Iš spalvoto popieriaus lipdė popierinį sniego senį , papuošė grupės duris. Lauke aktyviai sportavo atliko pusiausvyros  lavinimo pratimus.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Dell</dc:creator>
  <cp:lastModifiedBy>Dell</cp:lastModifiedBy>
  <cp:revision>7</cp:revision>
  <dcterms:created xsi:type="dcterms:W3CDTF">2024-01-28T20:50:46Z</dcterms:created>
  <dcterms:modified xsi:type="dcterms:W3CDTF">2024-01-28T21:39:08Z</dcterms:modified>
</cp:coreProperties>
</file>