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02276" y="231821"/>
            <a:ext cx="9053848" cy="32454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4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SNIEGO POKŠTAI ,,BITUČIŲ GR.‘‘</a:t>
            </a:r>
          </a:p>
          <a:p>
            <a:r>
              <a:rPr lang="lt-LT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TIKSLAS </a:t>
            </a:r>
            <a:r>
              <a:rPr lang="lt-LT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plėsti vaikų žinias apie sniegą ir jo savybes lauko  ir vidaus sąlygomis.</a:t>
            </a:r>
            <a:endParaRPr lang="lt-LT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11" y="3477296"/>
            <a:ext cx="4031087" cy="2620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56124" y="5731098"/>
            <a:ext cx="2867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800" dirty="0" smtClean="0"/>
              <a:t>Mokytoja </a:t>
            </a:r>
            <a:r>
              <a:rPr lang="lt-LT" sz="2800" dirty="0" err="1" smtClean="0"/>
              <a:t>R.Kuzmickaitė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232030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06938" y="798490"/>
            <a:ext cx="8534400" cy="2562895"/>
          </a:xfrm>
        </p:spPr>
        <p:txBody>
          <a:bodyPr>
            <a:normAutofit/>
          </a:bodyPr>
          <a:lstStyle/>
          <a:p>
            <a:r>
              <a:rPr lang="lt-L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VAIKAi</a:t>
            </a: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LAUKE PRIKASĖ PILNĄ KIBIRĄ SNIEGO.</a:t>
            </a:r>
            <a:b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KASDAMI ĮVARDINO KOKIOS JIS SPALVOS. </a:t>
            </a:r>
            <a:b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Prisiminė kas dar būna baltos spalvos:</a:t>
            </a:r>
            <a:b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(p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ienas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ledai, kefyras, varškė).</a:t>
            </a:r>
            <a:b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PRIKASĘ, PARSINEŠĖ Į GRUPĘ</a:t>
            </a:r>
            <a:r>
              <a:rPr lang="lt-LT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lt-LT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Turinio vietos rezervavimo ženklas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017" y="3707840"/>
            <a:ext cx="3348507" cy="2454700"/>
          </a:xfrm>
        </p:spPr>
      </p:pic>
    </p:spTree>
    <p:extLst>
      <p:ext uri="{BB962C8B-B14F-4D97-AF65-F5344CB8AC3E}">
        <p14:creationId xmlns:p14="http://schemas.microsoft.com/office/powerpoint/2010/main" val="41354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Stebėjimas. Po pietų miego pastebėjo, kad sniegas pavirto LEDU, O po vakarienės LEDAS </a:t>
            </a:r>
            <a:r>
              <a:rPr lang="lt-L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paVIRTO</a:t>
            </a: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VANDENIU.</a:t>
            </a:r>
            <a:b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Vaikai labai nustebo.</a:t>
            </a:r>
            <a:endParaRPr lang="lt-L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Turinio vietos rezervavimo ženklas 1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03" y="1346055"/>
            <a:ext cx="2215862" cy="2954483"/>
          </a:xfrm>
        </p:spPr>
      </p:pic>
      <p:pic>
        <p:nvPicPr>
          <p:cNvPr id="22" name="Turinio vietos rezervavimo ženklas 2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29348"/>
            <a:ext cx="2240922" cy="2987896"/>
          </a:xfrm>
        </p:spPr>
      </p:pic>
    </p:spTree>
    <p:extLst>
      <p:ext uri="{BB962C8B-B14F-4D97-AF65-F5344CB8AC3E}">
        <p14:creationId xmlns:p14="http://schemas.microsoft.com/office/powerpoint/2010/main" val="169960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VAIKAI SUPRATO, KAD ESANT ŠALČIUI ,LAUKE SNIEGAS NETIRPSTA. JIS YRA ŠALTAS IR NEVALGOMAS.</a:t>
            </a:r>
            <a:b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 ESANT ŠILUMAI,SNIEGAS IŠTIRPSTA</a:t>
            </a:r>
            <a:r>
              <a:rPr lang="lt-L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lt-L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Turinio vietos rezervavimo ženklas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37" y="681925"/>
            <a:ext cx="1842215" cy="2456288"/>
          </a:xfr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605" y="1223493"/>
            <a:ext cx="1738922" cy="2318563"/>
          </a:xfrm>
          <a:prstGeom prst="rect">
            <a:avLst/>
          </a:prstGeom>
        </p:spPr>
      </p:pic>
      <p:pic>
        <p:nvPicPr>
          <p:cNvPr id="18" name="Paveikslėlis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561" y="2209788"/>
            <a:ext cx="1534762" cy="204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5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VAIKAI atliko MENINIUS DARBELIUS: IŠ VATOS DISKELIŲ LIPDĖ SNIEGO SENIUS. ŽIŪRĖJO FILMUKĄ APIE ŽIEMĄ.LAUKE SMAGIAI PRAMOGAVO IR AKTYVIAI SPORTAVO. </a:t>
            </a:r>
            <a:r>
              <a:rPr lang="lt-LT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Džaugėsi</a:t>
            </a:r>
            <a:r>
              <a:rPr lang="lt-L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sniegu.</a:t>
            </a:r>
            <a:endParaRPr lang="lt-L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lt-LT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lt-LT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10" y="1726484"/>
            <a:ext cx="2000787" cy="2667716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35" y="688095"/>
            <a:ext cx="2144646" cy="285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28500"/>
      </p:ext>
    </p:extLst>
  </p:cSld>
  <p:clrMapOvr>
    <a:masterClrMapping/>
  </p:clrMapOvr>
</p:sld>
</file>

<file path=ppt/theme/theme1.xml><?xml version="1.0" encoding="utf-8"?>
<a:theme xmlns:a="http://schemas.openxmlformats.org/drawingml/2006/main" name="Dalis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107</TotalTime>
  <Words>92</Words>
  <Application>Microsoft Office PowerPoint</Application>
  <PresentationFormat>Plačiaekranė</PresentationFormat>
  <Paragraphs>8</Paragraphs>
  <Slides>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9" baseType="lpstr">
      <vt:lpstr>Calibri</vt:lpstr>
      <vt:lpstr>Century Gothic</vt:lpstr>
      <vt:lpstr>Wingdings 3</vt:lpstr>
      <vt:lpstr>Dalis</vt:lpstr>
      <vt:lpstr>„PowerPoint“ pateiktis</vt:lpstr>
      <vt:lpstr>VAIKAi LAUKE PRIKASĖ PILNĄ KIBIRĄ SNIEGO. KASDAMI ĮVARDINO KOKIOS JIS SPALVOS.  Prisiminė kas dar būna baltos spalvos: (pienas, ledai, kefyras, varškė). PRIKASĘ, PARSINEŠĖ Į GRUPĘ.</vt:lpstr>
      <vt:lpstr>Stebėjimas. Po pietų miego pastebėjo, kad sniegas pavirto LEDU, O po vakarienės LEDAS paVIRTO VANDENIU. Vaikai labai nustebo.</vt:lpstr>
      <vt:lpstr>VAIKAI SUPRATO, KAD ESANT ŠALČIUI ,LAUKE SNIEGAS NETIRPSTA. JIS YRA ŠALTAS IR NEVALGOMAS. O ESANT ŠILUMAI,SNIEGAS IŠTIRPSTA. </vt:lpstr>
      <vt:lpstr>VAIKAI atliko MENINIUS DARBELIUS: IŠ VATOS DISKELIŲ LIPDĖ SNIEGO SENIUS. ŽIŪRĖJO FILMUKĄ APIE ŽIEMĄ.LAUKE SMAGIAI PRAMOGAVO IR AKTYVIAI SPORTAVO. Džaugėsi sniegu.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SNIEGO POKŠTAI</dc:title>
  <dc:creator>Dell</dc:creator>
  <cp:lastModifiedBy>Dell</cp:lastModifiedBy>
  <cp:revision>10</cp:revision>
  <dcterms:created xsi:type="dcterms:W3CDTF">2024-01-28T18:23:10Z</dcterms:created>
  <dcterms:modified xsi:type="dcterms:W3CDTF">2024-01-28T21:51:16Z</dcterms:modified>
</cp:coreProperties>
</file>