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7" r:id="rId2"/>
    <p:sldId id="258" r:id="rId3"/>
    <p:sldId id="260" r:id="rId4"/>
    <p:sldId id="259" r:id="rId5"/>
    <p:sldId id="262" r:id="rId6"/>
    <p:sldId id="264" r:id="rId7"/>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Pavadinimo skaidr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1EED151-4533-4596-BF65-04F23002C1E2}"/>
              </a:ext>
            </a:extLst>
          </p:cNvPr>
          <p:cNvSpPr>
            <a:spLocks noGrp="1"/>
          </p:cNvSpPr>
          <p:nvPr>
            <p:ph type="ctrTitle"/>
          </p:nvPr>
        </p:nvSpPr>
        <p:spPr>
          <a:xfrm>
            <a:off x="1524000" y="1122363"/>
            <a:ext cx="9144000" cy="2387600"/>
          </a:xfrm>
        </p:spPr>
        <p:txBody>
          <a:bodyPr anchor="b"/>
          <a:lstStyle>
            <a:lvl1pPr algn="ctr">
              <a:defRPr sz="6000"/>
            </a:lvl1pPr>
          </a:lstStyle>
          <a:p>
            <a:r>
              <a:rPr lang="lt-LT"/>
              <a:t>Spustelėję redaguokite stilių</a:t>
            </a:r>
          </a:p>
        </p:txBody>
      </p:sp>
      <p:sp>
        <p:nvSpPr>
          <p:cNvPr id="3" name="Antrinis pavadinimas 2">
            <a:extLst>
              <a:ext uri="{FF2B5EF4-FFF2-40B4-BE49-F238E27FC236}">
                <a16:creationId xmlns:a16="http://schemas.microsoft.com/office/drawing/2014/main" id="{6E192634-7F66-4BEC-9568-163040D0EF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a:t>Spustelėkite norėdami redaguoti šablono paantraštės stilių</a:t>
            </a:r>
          </a:p>
        </p:txBody>
      </p:sp>
      <p:sp>
        <p:nvSpPr>
          <p:cNvPr id="4" name="Datos vietos rezervavimo ženklas 3">
            <a:extLst>
              <a:ext uri="{FF2B5EF4-FFF2-40B4-BE49-F238E27FC236}">
                <a16:creationId xmlns:a16="http://schemas.microsoft.com/office/drawing/2014/main" id="{1828E825-84EC-45AE-9E7D-A7B729671DC9}"/>
              </a:ext>
            </a:extLst>
          </p:cNvPr>
          <p:cNvSpPr>
            <a:spLocks noGrp="1"/>
          </p:cNvSpPr>
          <p:nvPr>
            <p:ph type="dt" sz="half" idx="10"/>
          </p:nvPr>
        </p:nvSpPr>
        <p:spPr/>
        <p:txBody>
          <a:bodyPr/>
          <a:lstStyle/>
          <a:p>
            <a:fld id="{AF3E7D1E-6C4F-498D-AFF5-B284595A9DA5}" type="datetimeFigureOut">
              <a:rPr lang="lt-LT" smtClean="0"/>
              <a:t>2023-10-21</a:t>
            </a:fld>
            <a:endParaRPr lang="lt-LT"/>
          </a:p>
        </p:txBody>
      </p:sp>
      <p:sp>
        <p:nvSpPr>
          <p:cNvPr id="5" name="Poraštės vietos rezervavimo ženklas 4">
            <a:extLst>
              <a:ext uri="{FF2B5EF4-FFF2-40B4-BE49-F238E27FC236}">
                <a16:creationId xmlns:a16="http://schemas.microsoft.com/office/drawing/2014/main" id="{02CB987F-6695-4D54-8642-035DEC37952C}"/>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04DE0683-1341-4FBF-88A4-E93F1963F65F}"/>
              </a:ext>
            </a:extLst>
          </p:cNvPr>
          <p:cNvSpPr>
            <a:spLocks noGrp="1"/>
          </p:cNvSpPr>
          <p:nvPr>
            <p:ph type="sldNum" sz="quarter" idx="12"/>
          </p:nvPr>
        </p:nvSpPr>
        <p:spPr/>
        <p:txBody>
          <a:bodyPr/>
          <a:lstStyle/>
          <a:p>
            <a:fld id="{E517CB60-5115-4FE2-8E80-D7D973FBD068}" type="slidenum">
              <a:rPr lang="lt-LT" smtClean="0"/>
              <a:t>‹#›</a:t>
            </a:fld>
            <a:endParaRPr lang="lt-LT"/>
          </a:p>
        </p:txBody>
      </p:sp>
    </p:spTree>
    <p:extLst>
      <p:ext uri="{BB962C8B-B14F-4D97-AF65-F5344CB8AC3E}">
        <p14:creationId xmlns:p14="http://schemas.microsoft.com/office/powerpoint/2010/main" val="119313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Pavadinimas ir vertikalus tekst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59E7D2C5-EE40-4C7A-8420-23F1A54BD01B}"/>
              </a:ext>
            </a:extLst>
          </p:cNvPr>
          <p:cNvSpPr>
            <a:spLocks noGrp="1"/>
          </p:cNvSpPr>
          <p:nvPr>
            <p:ph type="title"/>
          </p:nvPr>
        </p:nvSpPr>
        <p:spPr/>
        <p:txBody>
          <a:bodyPr/>
          <a:lstStyle/>
          <a:p>
            <a:r>
              <a:rPr lang="lt-LT"/>
              <a:t>Spustelėję redaguokite stilių</a:t>
            </a:r>
          </a:p>
        </p:txBody>
      </p:sp>
      <p:sp>
        <p:nvSpPr>
          <p:cNvPr id="3" name="Vertikalaus teksto vietos rezervavimo ženklas 2">
            <a:extLst>
              <a:ext uri="{FF2B5EF4-FFF2-40B4-BE49-F238E27FC236}">
                <a16:creationId xmlns:a16="http://schemas.microsoft.com/office/drawing/2014/main" id="{58C3BD91-6B22-4610-A120-F76A50F41FF0}"/>
              </a:ext>
            </a:extLst>
          </p:cNvPr>
          <p:cNvSpPr>
            <a:spLocks noGrp="1"/>
          </p:cNvSpPr>
          <p:nvPr>
            <p:ph type="body" orient="vert" idx="1"/>
          </p:nvPr>
        </p:nvSpPr>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E1208019-6EE8-40CA-986E-08C0005211D7}"/>
              </a:ext>
            </a:extLst>
          </p:cNvPr>
          <p:cNvSpPr>
            <a:spLocks noGrp="1"/>
          </p:cNvSpPr>
          <p:nvPr>
            <p:ph type="dt" sz="half" idx="10"/>
          </p:nvPr>
        </p:nvSpPr>
        <p:spPr/>
        <p:txBody>
          <a:bodyPr/>
          <a:lstStyle/>
          <a:p>
            <a:fld id="{AF3E7D1E-6C4F-498D-AFF5-B284595A9DA5}" type="datetimeFigureOut">
              <a:rPr lang="lt-LT" smtClean="0"/>
              <a:t>2023-10-21</a:t>
            </a:fld>
            <a:endParaRPr lang="lt-LT"/>
          </a:p>
        </p:txBody>
      </p:sp>
      <p:sp>
        <p:nvSpPr>
          <p:cNvPr id="5" name="Poraštės vietos rezervavimo ženklas 4">
            <a:extLst>
              <a:ext uri="{FF2B5EF4-FFF2-40B4-BE49-F238E27FC236}">
                <a16:creationId xmlns:a16="http://schemas.microsoft.com/office/drawing/2014/main" id="{28F6179E-8489-4AD4-8FA3-CEC95A1A0DD7}"/>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C00D3D72-F4F4-4E98-BC3B-4FC955E10E73}"/>
              </a:ext>
            </a:extLst>
          </p:cNvPr>
          <p:cNvSpPr>
            <a:spLocks noGrp="1"/>
          </p:cNvSpPr>
          <p:nvPr>
            <p:ph type="sldNum" sz="quarter" idx="12"/>
          </p:nvPr>
        </p:nvSpPr>
        <p:spPr/>
        <p:txBody>
          <a:bodyPr/>
          <a:lstStyle/>
          <a:p>
            <a:fld id="{E517CB60-5115-4FE2-8E80-D7D973FBD068}" type="slidenum">
              <a:rPr lang="lt-LT" smtClean="0"/>
              <a:t>‹#›</a:t>
            </a:fld>
            <a:endParaRPr lang="lt-LT"/>
          </a:p>
        </p:txBody>
      </p:sp>
    </p:spTree>
    <p:extLst>
      <p:ext uri="{BB962C8B-B14F-4D97-AF65-F5344CB8AC3E}">
        <p14:creationId xmlns:p14="http://schemas.microsoft.com/office/powerpoint/2010/main" val="3823410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us pavadinimas ir tekstas">
    <p:spTree>
      <p:nvGrpSpPr>
        <p:cNvPr id="1" name=""/>
        <p:cNvGrpSpPr/>
        <p:nvPr/>
      </p:nvGrpSpPr>
      <p:grpSpPr>
        <a:xfrm>
          <a:off x="0" y="0"/>
          <a:ext cx="0" cy="0"/>
          <a:chOff x="0" y="0"/>
          <a:chExt cx="0" cy="0"/>
        </a:xfrm>
      </p:grpSpPr>
      <p:sp>
        <p:nvSpPr>
          <p:cNvPr id="2" name="Vertikalus pavadinimas 1">
            <a:extLst>
              <a:ext uri="{FF2B5EF4-FFF2-40B4-BE49-F238E27FC236}">
                <a16:creationId xmlns:a16="http://schemas.microsoft.com/office/drawing/2014/main" id="{F3BC0B22-9F98-4834-82F7-D4DBE70899B8}"/>
              </a:ext>
            </a:extLst>
          </p:cNvPr>
          <p:cNvSpPr>
            <a:spLocks noGrp="1"/>
          </p:cNvSpPr>
          <p:nvPr>
            <p:ph type="title" orient="vert"/>
          </p:nvPr>
        </p:nvSpPr>
        <p:spPr>
          <a:xfrm>
            <a:off x="8724900" y="365125"/>
            <a:ext cx="2628900" cy="5811838"/>
          </a:xfrm>
        </p:spPr>
        <p:txBody>
          <a:bodyPr vert="eaVert"/>
          <a:lstStyle/>
          <a:p>
            <a:r>
              <a:rPr lang="lt-LT"/>
              <a:t>Spustelėję redaguokite stilių</a:t>
            </a:r>
          </a:p>
        </p:txBody>
      </p:sp>
      <p:sp>
        <p:nvSpPr>
          <p:cNvPr id="3" name="Vertikalaus teksto vietos rezervavimo ženklas 2">
            <a:extLst>
              <a:ext uri="{FF2B5EF4-FFF2-40B4-BE49-F238E27FC236}">
                <a16:creationId xmlns:a16="http://schemas.microsoft.com/office/drawing/2014/main" id="{BAC02235-922A-4E77-AA70-835761A87409}"/>
              </a:ext>
            </a:extLst>
          </p:cNvPr>
          <p:cNvSpPr>
            <a:spLocks noGrp="1"/>
          </p:cNvSpPr>
          <p:nvPr>
            <p:ph type="body" orient="vert" idx="1"/>
          </p:nvPr>
        </p:nvSpPr>
        <p:spPr>
          <a:xfrm>
            <a:off x="838200" y="365125"/>
            <a:ext cx="7734300" cy="5811838"/>
          </a:xfrm>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D255411B-BB60-4D8B-B33E-B95FF9BCABF3}"/>
              </a:ext>
            </a:extLst>
          </p:cNvPr>
          <p:cNvSpPr>
            <a:spLocks noGrp="1"/>
          </p:cNvSpPr>
          <p:nvPr>
            <p:ph type="dt" sz="half" idx="10"/>
          </p:nvPr>
        </p:nvSpPr>
        <p:spPr/>
        <p:txBody>
          <a:bodyPr/>
          <a:lstStyle/>
          <a:p>
            <a:fld id="{AF3E7D1E-6C4F-498D-AFF5-B284595A9DA5}" type="datetimeFigureOut">
              <a:rPr lang="lt-LT" smtClean="0"/>
              <a:t>2023-10-21</a:t>
            </a:fld>
            <a:endParaRPr lang="lt-LT"/>
          </a:p>
        </p:txBody>
      </p:sp>
      <p:sp>
        <p:nvSpPr>
          <p:cNvPr id="5" name="Poraštės vietos rezervavimo ženklas 4">
            <a:extLst>
              <a:ext uri="{FF2B5EF4-FFF2-40B4-BE49-F238E27FC236}">
                <a16:creationId xmlns:a16="http://schemas.microsoft.com/office/drawing/2014/main" id="{BD801C65-C2D5-4A86-AC17-DFF3CC100FC9}"/>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75D7A38E-A027-47FF-A3D7-1244757BF4A3}"/>
              </a:ext>
            </a:extLst>
          </p:cNvPr>
          <p:cNvSpPr>
            <a:spLocks noGrp="1"/>
          </p:cNvSpPr>
          <p:nvPr>
            <p:ph type="sldNum" sz="quarter" idx="12"/>
          </p:nvPr>
        </p:nvSpPr>
        <p:spPr/>
        <p:txBody>
          <a:bodyPr/>
          <a:lstStyle/>
          <a:p>
            <a:fld id="{E517CB60-5115-4FE2-8E80-D7D973FBD068}" type="slidenum">
              <a:rPr lang="lt-LT" smtClean="0"/>
              <a:t>‹#›</a:t>
            </a:fld>
            <a:endParaRPr lang="lt-LT"/>
          </a:p>
        </p:txBody>
      </p:sp>
    </p:spTree>
    <p:extLst>
      <p:ext uri="{BB962C8B-B14F-4D97-AF65-F5344CB8AC3E}">
        <p14:creationId xmlns:p14="http://schemas.microsoft.com/office/powerpoint/2010/main" val="854144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Pavadinimas ir turiny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B20DEC19-D983-4F11-8F0E-32F6B25CE707}"/>
              </a:ext>
            </a:extLst>
          </p:cNvPr>
          <p:cNvSpPr>
            <a:spLocks noGrp="1"/>
          </p:cNvSpPr>
          <p:nvPr>
            <p:ph type="title"/>
          </p:nvPr>
        </p:nvSpPr>
        <p:spPr/>
        <p:txBody>
          <a:bodyPr/>
          <a:lstStyle/>
          <a:p>
            <a:r>
              <a:rPr lang="lt-LT"/>
              <a:t>Spustelėję redaguokite stilių</a:t>
            </a:r>
          </a:p>
        </p:txBody>
      </p:sp>
      <p:sp>
        <p:nvSpPr>
          <p:cNvPr id="3" name="Turinio vietos rezervavimo ženklas 2">
            <a:extLst>
              <a:ext uri="{FF2B5EF4-FFF2-40B4-BE49-F238E27FC236}">
                <a16:creationId xmlns:a16="http://schemas.microsoft.com/office/drawing/2014/main" id="{6AB32B02-1F4B-4D83-9ED7-A7CC74754968}"/>
              </a:ext>
            </a:extLst>
          </p:cNvPr>
          <p:cNvSpPr>
            <a:spLocks noGrp="1"/>
          </p:cNvSpPr>
          <p:nvPr>
            <p:ph idx="1"/>
          </p:nvPr>
        </p:nvSpPr>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6100D502-4403-481F-B31D-97DF37195FD4}"/>
              </a:ext>
            </a:extLst>
          </p:cNvPr>
          <p:cNvSpPr>
            <a:spLocks noGrp="1"/>
          </p:cNvSpPr>
          <p:nvPr>
            <p:ph type="dt" sz="half" idx="10"/>
          </p:nvPr>
        </p:nvSpPr>
        <p:spPr/>
        <p:txBody>
          <a:bodyPr/>
          <a:lstStyle/>
          <a:p>
            <a:fld id="{AF3E7D1E-6C4F-498D-AFF5-B284595A9DA5}" type="datetimeFigureOut">
              <a:rPr lang="lt-LT" smtClean="0"/>
              <a:t>2023-10-21</a:t>
            </a:fld>
            <a:endParaRPr lang="lt-LT"/>
          </a:p>
        </p:txBody>
      </p:sp>
      <p:sp>
        <p:nvSpPr>
          <p:cNvPr id="5" name="Poraštės vietos rezervavimo ženklas 4">
            <a:extLst>
              <a:ext uri="{FF2B5EF4-FFF2-40B4-BE49-F238E27FC236}">
                <a16:creationId xmlns:a16="http://schemas.microsoft.com/office/drawing/2014/main" id="{63A9EC6F-D889-44C3-B096-0C081F720D4C}"/>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3A71206F-31A4-4B3C-B8B3-74BD7337C58E}"/>
              </a:ext>
            </a:extLst>
          </p:cNvPr>
          <p:cNvSpPr>
            <a:spLocks noGrp="1"/>
          </p:cNvSpPr>
          <p:nvPr>
            <p:ph type="sldNum" sz="quarter" idx="12"/>
          </p:nvPr>
        </p:nvSpPr>
        <p:spPr/>
        <p:txBody>
          <a:bodyPr/>
          <a:lstStyle/>
          <a:p>
            <a:fld id="{E517CB60-5115-4FE2-8E80-D7D973FBD068}" type="slidenum">
              <a:rPr lang="lt-LT" smtClean="0"/>
              <a:t>‹#›</a:t>
            </a:fld>
            <a:endParaRPr lang="lt-LT"/>
          </a:p>
        </p:txBody>
      </p:sp>
    </p:spTree>
    <p:extLst>
      <p:ext uri="{BB962C8B-B14F-4D97-AF65-F5344CB8AC3E}">
        <p14:creationId xmlns:p14="http://schemas.microsoft.com/office/powerpoint/2010/main" val="3113828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kcijos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6B8E0EE2-EEB5-468D-BE97-AE0F342E502A}"/>
              </a:ext>
            </a:extLst>
          </p:cNvPr>
          <p:cNvSpPr>
            <a:spLocks noGrp="1"/>
          </p:cNvSpPr>
          <p:nvPr>
            <p:ph type="title"/>
          </p:nvPr>
        </p:nvSpPr>
        <p:spPr>
          <a:xfrm>
            <a:off x="831850" y="1709738"/>
            <a:ext cx="10515600" cy="2852737"/>
          </a:xfrm>
        </p:spPr>
        <p:txBody>
          <a:bodyPr anchor="b"/>
          <a:lstStyle>
            <a:lvl1pPr>
              <a:defRPr sz="6000"/>
            </a:lvl1pPr>
          </a:lstStyle>
          <a:p>
            <a:r>
              <a:rPr lang="lt-LT"/>
              <a:t>Spustelėję redaguokite stilių</a:t>
            </a:r>
          </a:p>
        </p:txBody>
      </p:sp>
      <p:sp>
        <p:nvSpPr>
          <p:cNvPr id="3" name="Teksto vietos rezervavimo ženklas 2">
            <a:extLst>
              <a:ext uri="{FF2B5EF4-FFF2-40B4-BE49-F238E27FC236}">
                <a16:creationId xmlns:a16="http://schemas.microsoft.com/office/drawing/2014/main" id="{7DB1F26C-0F46-4FE3-B3BF-3D4D5A0C98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a:t>Spustelėkite, kad galėtumėte redaguoti šablono teksto stilius</a:t>
            </a:r>
          </a:p>
        </p:txBody>
      </p:sp>
      <p:sp>
        <p:nvSpPr>
          <p:cNvPr id="4" name="Datos vietos rezervavimo ženklas 3">
            <a:extLst>
              <a:ext uri="{FF2B5EF4-FFF2-40B4-BE49-F238E27FC236}">
                <a16:creationId xmlns:a16="http://schemas.microsoft.com/office/drawing/2014/main" id="{CAEE6AB1-F977-4E9E-ADF0-F89F5B3991AB}"/>
              </a:ext>
            </a:extLst>
          </p:cNvPr>
          <p:cNvSpPr>
            <a:spLocks noGrp="1"/>
          </p:cNvSpPr>
          <p:nvPr>
            <p:ph type="dt" sz="half" idx="10"/>
          </p:nvPr>
        </p:nvSpPr>
        <p:spPr/>
        <p:txBody>
          <a:bodyPr/>
          <a:lstStyle/>
          <a:p>
            <a:fld id="{AF3E7D1E-6C4F-498D-AFF5-B284595A9DA5}" type="datetimeFigureOut">
              <a:rPr lang="lt-LT" smtClean="0"/>
              <a:t>2023-10-21</a:t>
            </a:fld>
            <a:endParaRPr lang="lt-LT"/>
          </a:p>
        </p:txBody>
      </p:sp>
      <p:sp>
        <p:nvSpPr>
          <p:cNvPr id="5" name="Poraštės vietos rezervavimo ženklas 4">
            <a:extLst>
              <a:ext uri="{FF2B5EF4-FFF2-40B4-BE49-F238E27FC236}">
                <a16:creationId xmlns:a16="http://schemas.microsoft.com/office/drawing/2014/main" id="{7FF524E9-0857-489E-B971-D60BCD4BDA86}"/>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EBED0F41-E4FC-4339-83FB-EF36055C1528}"/>
              </a:ext>
            </a:extLst>
          </p:cNvPr>
          <p:cNvSpPr>
            <a:spLocks noGrp="1"/>
          </p:cNvSpPr>
          <p:nvPr>
            <p:ph type="sldNum" sz="quarter" idx="12"/>
          </p:nvPr>
        </p:nvSpPr>
        <p:spPr/>
        <p:txBody>
          <a:bodyPr/>
          <a:lstStyle/>
          <a:p>
            <a:fld id="{E517CB60-5115-4FE2-8E80-D7D973FBD068}" type="slidenum">
              <a:rPr lang="lt-LT" smtClean="0"/>
              <a:t>‹#›</a:t>
            </a:fld>
            <a:endParaRPr lang="lt-LT"/>
          </a:p>
        </p:txBody>
      </p:sp>
    </p:spTree>
    <p:extLst>
      <p:ext uri="{BB962C8B-B14F-4D97-AF65-F5344CB8AC3E}">
        <p14:creationId xmlns:p14="http://schemas.microsoft.com/office/powerpoint/2010/main" val="2766298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 turiniai">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4D996127-9209-45EB-908D-0D1F71833709}"/>
              </a:ext>
            </a:extLst>
          </p:cNvPr>
          <p:cNvSpPr>
            <a:spLocks noGrp="1"/>
          </p:cNvSpPr>
          <p:nvPr>
            <p:ph type="title"/>
          </p:nvPr>
        </p:nvSpPr>
        <p:spPr/>
        <p:txBody>
          <a:bodyPr/>
          <a:lstStyle/>
          <a:p>
            <a:r>
              <a:rPr lang="lt-LT"/>
              <a:t>Spustelėję redaguokite stilių</a:t>
            </a:r>
          </a:p>
        </p:txBody>
      </p:sp>
      <p:sp>
        <p:nvSpPr>
          <p:cNvPr id="3" name="Turinio vietos rezervavimo ženklas 2">
            <a:extLst>
              <a:ext uri="{FF2B5EF4-FFF2-40B4-BE49-F238E27FC236}">
                <a16:creationId xmlns:a16="http://schemas.microsoft.com/office/drawing/2014/main" id="{02DD68D5-30C2-48C9-AE1B-4AF10923BB7D}"/>
              </a:ext>
            </a:extLst>
          </p:cNvPr>
          <p:cNvSpPr>
            <a:spLocks noGrp="1"/>
          </p:cNvSpPr>
          <p:nvPr>
            <p:ph sz="half" idx="1"/>
          </p:nvPr>
        </p:nvSpPr>
        <p:spPr>
          <a:xfrm>
            <a:off x="838200" y="1825625"/>
            <a:ext cx="5181600" cy="435133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Turinio vietos rezervavimo ženklas 3">
            <a:extLst>
              <a:ext uri="{FF2B5EF4-FFF2-40B4-BE49-F238E27FC236}">
                <a16:creationId xmlns:a16="http://schemas.microsoft.com/office/drawing/2014/main" id="{7901C556-5038-4144-A8B6-30A741C4B846}"/>
              </a:ext>
            </a:extLst>
          </p:cNvPr>
          <p:cNvSpPr>
            <a:spLocks noGrp="1"/>
          </p:cNvSpPr>
          <p:nvPr>
            <p:ph sz="half" idx="2"/>
          </p:nvPr>
        </p:nvSpPr>
        <p:spPr>
          <a:xfrm>
            <a:off x="6172200" y="1825625"/>
            <a:ext cx="5181600" cy="435133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5" name="Datos vietos rezervavimo ženklas 4">
            <a:extLst>
              <a:ext uri="{FF2B5EF4-FFF2-40B4-BE49-F238E27FC236}">
                <a16:creationId xmlns:a16="http://schemas.microsoft.com/office/drawing/2014/main" id="{619A2DC2-8C2C-4E0B-B455-003E117DEF43}"/>
              </a:ext>
            </a:extLst>
          </p:cNvPr>
          <p:cNvSpPr>
            <a:spLocks noGrp="1"/>
          </p:cNvSpPr>
          <p:nvPr>
            <p:ph type="dt" sz="half" idx="10"/>
          </p:nvPr>
        </p:nvSpPr>
        <p:spPr/>
        <p:txBody>
          <a:bodyPr/>
          <a:lstStyle/>
          <a:p>
            <a:fld id="{AF3E7D1E-6C4F-498D-AFF5-B284595A9DA5}" type="datetimeFigureOut">
              <a:rPr lang="lt-LT" smtClean="0"/>
              <a:t>2023-10-21</a:t>
            </a:fld>
            <a:endParaRPr lang="lt-LT"/>
          </a:p>
        </p:txBody>
      </p:sp>
      <p:sp>
        <p:nvSpPr>
          <p:cNvPr id="6" name="Poraštės vietos rezervavimo ženklas 5">
            <a:extLst>
              <a:ext uri="{FF2B5EF4-FFF2-40B4-BE49-F238E27FC236}">
                <a16:creationId xmlns:a16="http://schemas.microsoft.com/office/drawing/2014/main" id="{9FD32F53-5B26-42C0-930C-1723092FBA90}"/>
              </a:ext>
            </a:extLst>
          </p:cNvPr>
          <p:cNvSpPr>
            <a:spLocks noGrp="1"/>
          </p:cNvSpPr>
          <p:nvPr>
            <p:ph type="ftr" sz="quarter" idx="11"/>
          </p:nvPr>
        </p:nvSpPr>
        <p:spPr/>
        <p:txBody>
          <a:bodyPr/>
          <a:lstStyle/>
          <a:p>
            <a:endParaRPr lang="lt-LT"/>
          </a:p>
        </p:txBody>
      </p:sp>
      <p:sp>
        <p:nvSpPr>
          <p:cNvPr id="7" name="Skaidrės numerio vietos rezervavimo ženklas 6">
            <a:extLst>
              <a:ext uri="{FF2B5EF4-FFF2-40B4-BE49-F238E27FC236}">
                <a16:creationId xmlns:a16="http://schemas.microsoft.com/office/drawing/2014/main" id="{07B861DE-E2C8-4367-BF40-F5950760CC1A}"/>
              </a:ext>
            </a:extLst>
          </p:cNvPr>
          <p:cNvSpPr>
            <a:spLocks noGrp="1"/>
          </p:cNvSpPr>
          <p:nvPr>
            <p:ph type="sldNum" sz="quarter" idx="12"/>
          </p:nvPr>
        </p:nvSpPr>
        <p:spPr/>
        <p:txBody>
          <a:bodyPr/>
          <a:lstStyle/>
          <a:p>
            <a:fld id="{E517CB60-5115-4FE2-8E80-D7D973FBD068}" type="slidenum">
              <a:rPr lang="lt-LT" smtClean="0"/>
              <a:t>‹#›</a:t>
            </a:fld>
            <a:endParaRPr lang="lt-LT"/>
          </a:p>
        </p:txBody>
      </p:sp>
    </p:spTree>
    <p:extLst>
      <p:ext uri="{BB962C8B-B14F-4D97-AF65-F5344CB8AC3E}">
        <p14:creationId xmlns:p14="http://schemas.microsoft.com/office/powerpoint/2010/main" val="3817076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Lyginim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9556FA1A-DB97-4928-AA43-1E53B2ED4792}"/>
              </a:ext>
            </a:extLst>
          </p:cNvPr>
          <p:cNvSpPr>
            <a:spLocks noGrp="1"/>
          </p:cNvSpPr>
          <p:nvPr>
            <p:ph type="title"/>
          </p:nvPr>
        </p:nvSpPr>
        <p:spPr>
          <a:xfrm>
            <a:off x="839788" y="365125"/>
            <a:ext cx="10515600" cy="1325563"/>
          </a:xfrm>
        </p:spPr>
        <p:txBody>
          <a:bodyPr/>
          <a:lstStyle/>
          <a:p>
            <a:r>
              <a:rPr lang="lt-LT"/>
              <a:t>Spustelėję redaguokite stilių</a:t>
            </a:r>
          </a:p>
        </p:txBody>
      </p:sp>
      <p:sp>
        <p:nvSpPr>
          <p:cNvPr id="3" name="Teksto vietos rezervavimo ženklas 2">
            <a:extLst>
              <a:ext uri="{FF2B5EF4-FFF2-40B4-BE49-F238E27FC236}">
                <a16:creationId xmlns:a16="http://schemas.microsoft.com/office/drawing/2014/main" id="{D789E76B-CA06-46DA-89D1-DACF4096E5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4" name="Turinio vietos rezervavimo ženklas 3">
            <a:extLst>
              <a:ext uri="{FF2B5EF4-FFF2-40B4-BE49-F238E27FC236}">
                <a16:creationId xmlns:a16="http://schemas.microsoft.com/office/drawing/2014/main" id="{41A25595-5349-4063-8655-E436101E5C36}"/>
              </a:ext>
            </a:extLst>
          </p:cNvPr>
          <p:cNvSpPr>
            <a:spLocks noGrp="1"/>
          </p:cNvSpPr>
          <p:nvPr>
            <p:ph sz="half" idx="2"/>
          </p:nvPr>
        </p:nvSpPr>
        <p:spPr>
          <a:xfrm>
            <a:off x="839788" y="2505075"/>
            <a:ext cx="5157787" cy="368458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5" name="Teksto vietos rezervavimo ženklas 4">
            <a:extLst>
              <a:ext uri="{FF2B5EF4-FFF2-40B4-BE49-F238E27FC236}">
                <a16:creationId xmlns:a16="http://schemas.microsoft.com/office/drawing/2014/main" id="{37313F26-3B89-472F-9DDA-51DE4406B9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6" name="Turinio vietos rezervavimo ženklas 5">
            <a:extLst>
              <a:ext uri="{FF2B5EF4-FFF2-40B4-BE49-F238E27FC236}">
                <a16:creationId xmlns:a16="http://schemas.microsoft.com/office/drawing/2014/main" id="{CC6A1113-7914-498A-B3ED-EA68FA8461F8}"/>
              </a:ext>
            </a:extLst>
          </p:cNvPr>
          <p:cNvSpPr>
            <a:spLocks noGrp="1"/>
          </p:cNvSpPr>
          <p:nvPr>
            <p:ph sz="quarter" idx="4"/>
          </p:nvPr>
        </p:nvSpPr>
        <p:spPr>
          <a:xfrm>
            <a:off x="6172200" y="2505075"/>
            <a:ext cx="5183188" cy="368458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7" name="Datos vietos rezervavimo ženklas 6">
            <a:extLst>
              <a:ext uri="{FF2B5EF4-FFF2-40B4-BE49-F238E27FC236}">
                <a16:creationId xmlns:a16="http://schemas.microsoft.com/office/drawing/2014/main" id="{BB04E709-D395-4F76-8BD6-49DE0076FCB8}"/>
              </a:ext>
            </a:extLst>
          </p:cNvPr>
          <p:cNvSpPr>
            <a:spLocks noGrp="1"/>
          </p:cNvSpPr>
          <p:nvPr>
            <p:ph type="dt" sz="half" idx="10"/>
          </p:nvPr>
        </p:nvSpPr>
        <p:spPr/>
        <p:txBody>
          <a:bodyPr/>
          <a:lstStyle/>
          <a:p>
            <a:fld id="{AF3E7D1E-6C4F-498D-AFF5-B284595A9DA5}" type="datetimeFigureOut">
              <a:rPr lang="lt-LT" smtClean="0"/>
              <a:t>2023-10-21</a:t>
            </a:fld>
            <a:endParaRPr lang="lt-LT"/>
          </a:p>
        </p:txBody>
      </p:sp>
      <p:sp>
        <p:nvSpPr>
          <p:cNvPr id="8" name="Poraštės vietos rezervavimo ženklas 7">
            <a:extLst>
              <a:ext uri="{FF2B5EF4-FFF2-40B4-BE49-F238E27FC236}">
                <a16:creationId xmlns:a16="http://schemas.microsoft.com/office/drawing/2014/main" id="{D8C80BB2-DD65-4A32-B337-31153EB667FB}"/>
              </a:ext>
            </a:extLst>
          </p:cNvPr>
          <p:cNvSpPr>
            <a:spLocks noGrp="1"/>
          </p:cNvSpPr>
          <p:nvPr>
            <p:ph type="ftr" sz="quarter" idx="11"/>
          </p:nvPr>
        </p:nvSpPr>
        <p:spPr/>
        <p:txBody>
          <a:bodyPr/>
          <a:lstStyle/>
          <a:p>
            <a:endParaRPr lang="lt-LT"/>
          </a:p>
        </p:txBody>
      </p:sp>
      <p:sp>
        <p:nvSpPr>
          <p:cNvPr id="9" name="Skaidrės numerio vietos rezervavimo ženklas 8">
            <a:extLst>
              <a:ext uri="{FF2B5EF4-FFF2-40B4-BE49-F238E27FC236}">
                <a16:creationId xmlns:a16="http://schemas.microsoft.com/office/drawing/2014/main" id="{F9E235E2-C9AB-4DA5-B4AF-1E304C888A46}"/>
              </a:ext>
            </a:extLst>
          </p:cNvPr>
          <p:cNvSpPr>
            <a:spLocks noGrp="1"/>
          </p:cNvSpPr>
          <p:nvPr>
            <p:ph type="sldNum" sz="quarter" idx="12"/>
          </p:nvPr>
        </p:nvSpPr>
        <p:spPr/>
        <p:txBody>
          <a:bodyPr/>
          <a:lstStyle/>
          <a:p>
            <a:fld id="{E517CB60-5115-4FE2-8E80-D7D973FBD068}" type="slidenum">
              <a:rPr lang="lt-LT" smtClean="0"/>
              <a:t>‹#›</a:t>
            </a:fld>
            <a:endParaRPr lang="lt-LT"/>
          </a:p>
        </p:txBody>
      </p:sp>
    </p:spTree>
    <p:extLst>
      <p:ext uri="{BB962C8B-B14F-4D97-AF65-F5344CB8AC3E}">
        <p14:creationId xmlns:p14="http://schemas.microsoft.com/office/powerpoint/2010/main" val="1783201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k pavadinim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80C1AD9-1059-4CF0-B4E7-20338B125C1A}"/>
              </a:ext>
            </a:extLst>
          </p:cNvPr>
          <p:cNvSpPr>
            <a:spLocks noGrp="1"/>
          </p:cNvSpPr>
          <p:nvPr>
            <p:ph type="title"/>
          </p:nvPr>
        </p:nvSpPr>
        <p:spPr/>
        <p:txBody>
          <a:bodyPr/>
          <a:lstStyle/>
          <a:p>
            <a:r>
              <a:rPr lang="lt-LT"/>
              <a:t>Spustelėję redaguokite stilių</a:t>
            </a:r>
          </a:p>
        </p:txBody>
      </p:sp>
      <p:sp>
        <p:nvSpPr>
          <p:cNvPr id="3" name="Datos vietos rezervavimo ženklas 2">
            <a:extLst>
              <a:ext uri="{FF2B5EF4-FFF2-40B4-BE49-F238E27FC236}">
                <a16:creationId xmlns:a16="http://schemas.microsoft.com/office/drawing/2014/main" id="{E61ED79E-D93B-4DCF-8B65-8C88590B0536}"/>
              </a:ext>
            </a:extLst>
          </p:cNvPr>
          <p:cNvSpPr>
            <a:spLocks noGrp="1"/>
          </p:cNvSpPr>
          <p:nvPr>
            <p:ph type="dt" sz="half" idx="10"/>
          </p:nvPr>
        </p:nvSpPr>
        <p:spPr/>
        <p:txBody>
          <a:bodyPr/>
          <a:lstStyle/>
          <a:p>
            <a:fld id="{AF3E7D1E-6C4F-498D-AFF5-B284595A9DA5}" type="datetimeFigureOut">
              <a:rPr lang="lt-LT" smtClean="0"/>
              <a:t>2023-10-21</a:t>
            </a:fld>
            <a:endParaRPr lang="lt-LT"/>
          </a:p>
        </p:txBody>
      </p:sp>
      <p:sp>
        <p:nvSpPr>
          <p:cNvPr id="4" name="Poraštės vietos rezervavimo ženklas 3">
            <a:extLst>
              <a:ext uri="{FF2B5EF4-FFF2-40B4-BE49-F238E27FC236}">
                <a16:creationId xmlns:a16="http://schemas.microsoft.com/office/drawing/2014/main" id="{2D77502F-91AA-4953-9869-DA3D806557B8}"/>
              </a:ext>
            </a:extLst>
          </p:cNvPr>
          <p:cNvSpPr>
            <a:spLocks noGrp="1"/>
          </p:cNvSpPr>
          <p:nvPr>
            <p:ph type="ftr" sz="quarter" idx="11"/>
          </p:nvPr>
        </p:nvSpPr>
        <p:spPr/>
        <p:txBody>
          <a:bodyPr/>
          <a:lstStyle/>
          <a:p>
            <a:endParaRPr lang="lt-LT"/>
          </a:p>
        </p:txBody>
      </p:sp>
      <p:sp>
        <p:nvSpPr>
          <p:cNvPr id="5" name="Skaidrės numerio vietos rezervavimo ženklas 4">
            <a:extLst>
              <a:ext uri="{FF2B5EF4-FFF2-40B4-BE49-F238E27FC236}">
                <a16:creationId xmlns:a16="http://schemas.microsoft.com/office/drawing/2014/main" id="{59B5230B-B115-45A0-BA9A-FD1498B3B95F}"/>
              </a:ext>
            </a:extLst>
          </p:cNvPr>
          <p:cNvSpPr>
            <a:spLocks noGrp="1"/>
          </p:cNvSpPr>
          <p:nvPr>
            <p:ph type="sldNum" sz="quarter" idx="12"/>
          </p:nvPr>
        </p:nvSpPr>
        <p:spPr/>
        <p:txBody>
          <a:bodyPr/>
          <a:lstStyle/>
          <a:p>
            <a:fld id="{E517CB60-5115-4FE2-8E80-D7D973FBD068}" type="slidenum">
              <a:rPr lang="lt-LT" smtClean="0"/>
              <a:t>‹#›</a:t>
            </a:fld>
            <a:endParaRPr lang="lt-LT"/>
          </a:p>
        </p:txBody>
      </p:sp>
    </p:spTree>
    <p:extLst>
      <p:ext uri="{BB962C8B-B14F-4D97-AF65-F5344CB8AC3E}">
        <p14:creationId xmlns:p14="http://schemas.microsoft.com/office/powerpoint/2010/main" val="3390243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uščia">
    <p:spTree>
      <p:nvGrpSpPr>
        <p:cNvPr id="1" name=""/>
        <p:cNvGrpSpPr/>
        <p:nvPr/>
      </p:nvGrpSpPr>
      <p:grpSpPr>
        <a:xfrm>
          <a:off x="0" y="0"/>
          <a:ext cx="0" cy="0"/>
          <a:chOff x="0" y="0"/>
          <a:chExt cx="0" cy="0"/>
        </a:xfrm>
      </p:grpSpPr>
      <p:sp>
        <p:nvSpPr>
          <p:cNvPr id="2" name="Datos vietos rezervavimo ženklas 1">
            <a:extLst>
              <a:ext uri="{FF2B5EF4-FFF2-40B4-BE49-F238E27FC236}">
                <a16:creationId xmlns:a16="http://schemas.microsoft.com/office/drawing/2014/main" id="{47C30FE0-2833-452E-AC90-2565DECE2806}"/>
              </a:ext>
            </a:extLst>
          </p:cNvPr>
          <p:cNvSpPr>
            <a:spLocks noGrp="1"/>
          </p:cNvSpPr>
          <p:nvPr>
            <p:ph type="dt" sz="half" idx="10"/>
          </p:nvPr>
        </p:nvSpPr>
        <p:spPr/>
        <p:txBody>
          <a:bodyPr/>
          <a:lstStyle/>
          <a:p>
            <a:fld id="{AF3E7D1E-6C4F-498D-AFF5-B284595A9DA5}" type="datetimeFigureOut">
              <a:rPr lang="lt-LT" smtClean="0"/>
              <a:t>2023-10-21</a:t>
            </a:fld>
            <a:endParaRPr lang="lt-LT"/>
          </a:p>
        </p:txBody>
      </p:sp>
      <p:sp>
        <p:nvSpPr>
          <p:cNvPr id="3" name="Poraštės vietos rezervavimo ženklas 2">
            <a:extLst>
              <a:ext uri="{FF2B5EF4-FFF2-40B4-BE49-F238E27FC236}">
                <a16:creationId xmlns:a16="http://schemas.microsoft.com/office/drawing/2014/main" id="{F22DB993-2A1D-414E-8318-BF738A9D246F}"/>
              </a:ext>
            </a:extLst>
          </p:cNvPr>
          <p:cNvSpPr>
            <a:spLocks noGrp="1"/>
          </p:cNvSpPr>
          <p:nvPr>
            <p:ph type="ftr" sz="quarter" idx="11"/>
          </p:nvPr>
        </p:nvSpPr>
        <p:spPr/>
        <p:txBody>
          <a:bodyPr/>
          <a:lstStyle/>
          <a:p>
            <a:endParaRPr lang="lt-LT"/>
          </a:p>
        </p:txBody>
      </p:sp>
      <p:sp>
        <p:nvSpPr>
          <p:cNvPr id="4" name="Skaidrės numerio vietos rezervavimo ženklas 3">
            <a:extLst>
              <a:ext uri="{FF2B5EF4-FFF2-40B4-BE49-F238E27FC236}">
                <a16:creationId xmlns:a16="http://schemas.microsoft.com/office/drawing/2014/main" id="{20D1A622-2F3E-4E01-9D61-89CFB3E19A91}"/>
              </a:ext>
            </a:extLst>
          </p:cNvPr>
          <p:cNvSpPr>
            <a:spLocks noGrp="1"/>
          </p:cNvSpPr>
          <p:nvPr>
            <p:ph type="sldNum" sz="quarter" idx="12"/>
          </p:nvPr>
        </p:nvSpPr>
        <p:spPr/>
        <p:txBody>
          <a:bodyPr/>
          <a:lstStyle/>
          <a:p>
            <a:fld id="{E517CB60-5115-4FE2-8E80-D7D973FBD068}" type="slidenum">
              <a:rPr lang="lt-LT" smtClean="0"/>
              <a:t>‹#›</a:t>
            </a:fld>
            <a:endParaRPr lang="lt-LT"/>
          </a:p>
        </p:txBody>
      </p:sp>
    </p:spTree>
    <p:extLst>
      <p:ext uri="{BB962C8B-B14F-4D97-AF65-F5344CB8AC3E}">
        <p14:creationId xmlns:p14="http://schemas.microsoft.com/office/powerpoint/2010/main" val="3237539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Turinys ir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FD4E4186-7AA1-4E05-9CA2-6A1A4B21BEE5}"/>
              </a:ext>
            </a:extLst>
          </p:cNvPr>
          <p:cNvSpPr>
            <a:spLocks noGrp="1"/>
          </p:cNvSpPr>
          <p:nvPr>
            <p:ph type="title"/>
          </p:nvPr>
        </p:nvSpPr>
        <p:spPr>
          <a:xfrm>
            <a:off x="839788" y="457200"/>
            <a:ext cx="3932237" cy="1600200"/>
          </a:xfrm>
        </p:spPr>
        <p:txBody>
          <a:bodyPr anchor="b"/>
          <a:lstStyle>
            <a:lvl1pPr>
              <a:defRPr sz="3200"/>
            </a:lvl1pPr>
          </a:lstStyle>
          <a:p>
            <a:r>
              <a:rPr lang="lt-LT"/>
              <a:t>Spustelėję redaguokite stilių</a:t>
            </a:r>
          </a:p>
        </p:txBody>
      </p:sp>
      <p:sp>
        <p:nvSpPr>
          <p:cNvPr id="3" name="Turinio vietos rezervavimo ženklas 2">
            <a:extLst>
              <a:ext uri="{FF2B5EF4-FFF2-40B4-BE49-F238E27FC236}">
                <a16:creationId xmlns:a16="http://schemas.microsoft.com/office/drawing/2014/main" id="{88B7DD67-FD59-4F76-AB65-BBFE1E7214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Teksto vietos rezervavimo ženklas 3">
            <a:extLst>
              <a:ext uri="{FF2B5EF4-FFF2-40B4-BE49-F238E27FC236}">
                <a16:creationId xmlns:a16="http://schemas.microsoft.com/office/drawing/2014/main" id="{02D8D373-9D0B-455C-A860-856FD30DC3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Spustelėkite, kad galėtumėte redaguoti šablono teksto stilius</a:t>
            </a:r>
          </a:p>
        </p:txBody>
      </p:sp>
      <p:sp>
        <p:nvSpPr>
          <p:cNvPr id="5" name="Datos vietos rezervavimo ženklas 4">
            <a:extLst>
              <a:ext uri="{FF2B5EF4-FFF2-40B4-BE49-F238E27FC236}">
                <a16:creationId xmlns:a16="http://schemas.microsoft.com/office/drawing/2014/main" id="{FB994EB5-5CA9-4E7D-9832-F966B2A950FC}"/>
              </a:ext>
            </a:extLst>
          </p:cNvPr>
          <p:cNvSpPr>
            <a:spLocks noGrp="1"/>
          </p:cNvSpPr>
          <p:nvPr>
            <p:ph type="dt" sz="half" idx="10"/>
          </p:nvPr>
        </p:nvSpPr>
        <p:spPr/>
        <p:txBody>
          <a:bodyPr/>
          <a:lstStyle/>
          <a:p>
            <a:fld id="{AF3E7D1E-6C4F-498D-AFF5-B284595A9DA5}" type="datetimeFigureOut">
              <a:rPr lang="lt-LT" smtClean="0"/>
              <a:t>2023-10-21</a:t>
            </a:fld>
            <a:endParaRPr lang="lt-LT"/>
          </a:p>
        </p:txBody>
      </p:sp>
      <p:sp>
        <p:nvSpPr>
          <p:cNvPr id="6" name="Poraštės vietos rezervavimo ženklas 5">
            <a:extLst>
              <a:ext uri="{FF2B5EF4-FFF2-40B4-BE49-F238E27FC236}">
                <a16:creationId xmlns:a16="http://schemas.microsoft.com/office/drawing/2014/main" id="{44E4725F-4246-4223-8803-6CA36E02464D}"/>
              </a:ext>
            </a:extLst>
          </p:cNvPr>
          <p:cNvSpPr>
            <a:spLocks noGrp="1"/>
          </p:cNvSpPr>
          <p:nvPr>
            <p:ph type="ftr" sz="quarter" idx="11"/>
          </p:nvPr>
        </p:nvSpPr>
        <p:spPr/>
        <p:txBody>
          <a:bodyPr/>
          <a:lstStyle/>
          <a:p>
            <a:endParaRPr lang="lt-LT"/>
          </a:p>
        </p:txBody>
      </p:sp>
      <p:sp>
        <p:nvSpPr>
          <p:cNvPr id="7" name="Skaidrės numerio vietos rezervavimo ženklas 6">
            <a:extLst>
              <a:ext uri="{FF2B5EF4-FFF2-40B4-BE49-F238E27FC236}">
                <a16:creationId xmlns:a16="http://schemas.microsoft.com/office/drawing/2014/main" id="{8AFC38E8-3BD0-475D-87CD-2362013054E3}"/>
              </a:ext>
            </a:extLst>
          </p:cNvPr>
          <p:cNvSpPr>
            <a:spLocks noGrp="1"/>
          </p:cNvSpPr>
          <p:nvPr>
            <p:ph type="sldNum" sz="quarter" idx="12"/>
          </p:nvPr>
        </p:nvSpPr>
        <p:spPr/>
        <p:txBody>
          <a:bodyPr/>
          <a:lstStyle/>
          <a:p>
            <a:fld id="{E517CB60-5115-4FE2-8E80-D7D973FBD068}" type="slidenum">
              <a:rPr lang="lt-LT" smtClean="0"/>
              <a:t>‹#›</a:t>
            </a:fld>
            <a:endParaRPr lang="lt-LT"/>
          </a:p>
        </p:txBody>
      </p:sp>
    </p:spTree>
    <p:extLst>
      <p:ext uri="{BB962C8B-B14F-4D97-AF65-F5344CB8AC3E}">
        <p14:creationId xmlns:p14="http://schemas.microsoft.com/office/powerpoint/2010/main" val="585921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aveikslėlis ir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5F571DC-CBF3-4DFF-B685-ED8DA2215717}"/>
              </a:ext>
            </a:extLst>
          </p:cNvPr>
          <p:cNvSpPr>
            <a:spLocks noGrp="1"/>
          </p:cNvSpPr>
          <p:nvPr>
            <p:ph type="title"/>
          </p:nvPr>
        </p:nvSpPr>
        <p:spPr>
          <a:xfrm>
            <a:off x="839788" y="457200"/>
            <a:ext cx="3932237" cy="1600200"/>
          </a:xfrm>
        </p:spPr>
        <p:txBody>
          <a:bodyPr anchor="b"/>
          <a:lstStyle>
            <a:lvl1pPr>
              <a:defRPr sz="3200"/>
            </a:lvl1pPr>
          </a:lstStyle>
          <a:p>
            <a:r>
              <a:rPr lang="lt-LT"/>
              <a:t>Spustelėję redaguokite stilių</a:t>
            </a:r>
          </a:p>
        </p:txBody>
      </p:sp>
      <p:sp>
        <p:nvSpPr>
          <p:cNvPr id="3" name="Paveikslėlio vietos rezervavimo ženklas 2">
            <a:extLst>
              <a:ext uri="{FF2B5EF4-FFF2-40B4-BE49-F238E27FC236}">
                <a16:creationId xmlns:a16="http://schemas.microsoft.com/office/drawing/2014/main" id="{41751081-2A34-4CEE-A09F-A2CE07217F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ksto vietos rezervavimo ženklas 3">
            <a:extLst>
              <a:ext uri="{FF2B5EF4-FFF2-40B4-BE49-F238E27FC236}">
                <a16:creationId xmlns:a16="http://schemas.microsoft.com/office/drawing/2014/main" id="{2DC3FF22-4602-49F4-8E59-26E2F06A1F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Spustelėkite, kad galėtumėte redaguoti šablono teksto stilius</a:t>
            </a:r>
          </a:p>
        </p:txBody>
      </p:sp>
      <p:sp>
        <p:nvSpPr>
          <p:cNvPr id="5" name="Datos vietos rezervavimo ženklas 4">
            <a:extLst>
              <a:ext uri="{FF2B5EF4-FFF2-40B4-BE49-F238E27FC236}">
                <a16:creationId xmlns:a16="http://schemas.microsoft.com/office/drawing/2014/main" id="{E8922D07-9657-4247-91A8-3F6DDF2C3AEC}"/>
              </a:ext>
            </a:extLst>
          </p:cNvPr>
          <p:cNvSpPr>
            <a:spLocks noGrp="1"/>
          </p:cNvSpPr>
          <p:nvPr>
            <p:ph type="dt" sz="half" idx="10"/>
          </p:nvPr>
        </p:nvSpPr>
        <p:spPr/>
        <p:txBody>
          <a:bodyPr/>
          <a:lstStyle/>
          <a:p>
            <a:fld id="{AF3E7D1E-6C4F-498D-AFF5-B284595A9DA5}" type="datetimeFigureOut">
              <a:rPr lang="lt-LT" smtClean="0"/>
              <a:t>2023-10-21</a:t>
            </a:fld>
            <a:endParaRPr lang="lt-LT"/>
          </a:p>
        </p:txBody>
      </p:sp>
      <p:sp>
        <p:nvSpPr>
          <p:cNvPr id="6" name="Poraštės vietos rezervavimo ženklas 5">
            <a:extLst>
              <a:ext uri="{FF2B5EF4-FFF2-40B4-BE49-F238E27FC236}">
                <a16:creationId xmlns:a16="http://schemas.microsoft.com/office/drawing/2014/main" id="{09D121CE-E330-49E6-BCCA-572CCD2494C5}"/>
              </a:ext>
            </a:extLst>
          </p:cNvPr>
          <p:cNvSpPr>
            <a:spLocks noGrp="1"/>
          </p:cNvSpPr>
          <p:nvPr>
            <p:ph type="ftr" sz="quarter" idx="11"/>
          </p:nvPr>
        </p:nvSpPr>
        <p:spPr/>
        <p:txBody>
          <a:bodyPr/>
          <a:lstStyle/>
          <a:p>
            <a:endParaRPr lang="lt-LT"/>
          </a:p>
        </p:txBody>
      </p:sp>
      <p:sp>
        <p:nvSpPr>
          <p:cNvPr id="7" name="Skaidrės numerio vietos rezervavimo ženklas 6">
            <a:extLst>
              <a:ext uri="{FF2B5EF4-FFF2-40B4-BE49-F238E27FC236}">
                <a16:creationId xmlns:a16="http://schemas.microsoft.com/office/drawing/2014/main" id="{22C3A872-45AB-40CD-9876-5A21D997E78D}"/>
              </a:ext>
            </a:extLst>
          </p:cNvPr>
          <p:cNvSpPr>
            <a:spLocks noGrp="1"/>
          </p:cNvSpPr>
          <p:nvPr>
            <p:ph type="sldNum" sz="quarter" idx="12"/>
          </p:nvPr>
        </p:nvSpPr>
        <p:spPr/>
        <p:txBody>
          <a:bodyPr/>
          <a:lstStyle/>
          <a:p>
            <a:fld id="{E517CB60-5115-4FE2-8E80-D7D973FBD068}" type="slidenum">
              <a:rPr lang="lt-LT" smtClean="0"/>
              <a:t>‹#›</a:t>
            </a:fld>
            <a:endParaRPr lang="lt-LT"/>
          </a:p>
        </p:txBody>
      </p:sp>
    </p:spTree>
    <p:extLst>
      <p:ext uri="{BB962C8B-B14F-4D97-AF65-F5344CB8AC3E}">
        <p14:creationId xmlns:p14="http://schemas.microsoft.com/office/powerpoint/2010/main" val="2871065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Pavadinimo vietos rezervavimo ženklas 1">
            <a:extLst>
              <a:ext uri="{FF2B5EF4-FFF2-40B4-BE49-F238E27FC236}">
                <a16:creationId xmlns:a16="http://schemas.microsoft.com/office/drawing/2014/main" id="{3EA54837-8553-48FB-AFAD-DF374E777B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t-LT"/>
              <a:t>Spustelėję redaguokite stilių</a:t>
            </a:r>
          </a:p>
        </p:txBody>
      </p:sp>
      <p:sp>
        <p:nvSpPr>
          <p:cNvPr id="3" name="Teksto vietos rezervavimo ženklas 2">
            <a:extLst>
              <a:ext uri="{FF2B5EF4-FFF2-40B4-BE49-F238E27FC236}">
                <a16:creationId xmlns:a16="http://schemas.microsoft.com/office/drawing/2014/main" id="{CF551F0E-44A8-430C-8262-13156C0BC5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263C9F67-FDF1-4183-A2B9-9E7FA6BBEA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3E7D1E-6C4F-498D-AFF5-B284595A9DA5}" type="datetimeFigureOut">
              <a:rPr lang="lt-LT" smtClean="0"/>
              <a:t>2023-10-21</a:t>
            </a:fld>
            <a:endParaRPr lang="lt-LT"/>
          </a:p>
        </p:txBody>
      </p:sp>
      <p:sp>
        <p:nvSpPr>
          <p:cNvPr id="5" name="Poraštės vietos rezervavimo ženklas 4">
            <a:extLst>
              <a:ext uri="{FF2B5EF4-FFF2-40B4-BE49-F238E27FC236}">
                <a16:creationId xmlns:a16="http://schemas.microsoft.com/office/drawing/2014/main" id="{01A3EDAE-87A4-47C7-A253-DB64876347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kaidrės numerio vietos rezervavimo ženklas 5">
            <a:extLst>
              <a:ext uri="{FF2B5EF4-FFF2-40B4-BE49-F238E27FC236}">
                <a16:creationId xmlns:a16="http://schemas.microsoft.com/office/drawing/2014/main" id="{26A43286-7F1B-4042-855F-B56750A939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17CB60-5115-4FE2-8E80-D7D973FBD068}" type="slidenum">
              <a:rPr lang="lt-LT" smtClean="0"/>
              <a:t>‹#›</a:t>
            </a:fld>
            <a:endParaRPr lang="lt-LT"/>
          </a:p>
        </p:txBody>
      </p:sp>
    </p:spTree>
    <p:extLst>
      <p:ext uri="{BB962C8B-B14F-4D97-AF65-F5344CB8AC3E}">
        <p14:creationId xmlns:p14="http://schemas.microsoft.com/office/powerpoint/2010/main" val="1647922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E9D129B-2DFA-4885-BFCD-EFA8AD79EBE1}"/>
              </a:ext>
            </a:extLst>
          </p:cNvPr>
          <p:cNvSpPr>
            <a:spLocks noGrp="1"/>
          </p:cNvSpPr>
          <p:nvPr>
            <p:ph type="ctrTitle"/>
          </p:nvPr>
        </p:nvSpPr>
        <p:spPr>
          <a:xfrm>
            <a:off x="1751012" y="1300785"/>
            <a:ext cx="8689976" cy="2779090"/>
          </a:xfrm>
        </p:spPr>
        <p:txBody>
          <a:bodyPr>
            <a:normAutofit fontScale="90000"/>
          </a:bodyPr>
          <a:lstStyle/>
          <a:p>
            <a:r>
              <a:rPr lang="lt-LT" sz="2800" b="1" i="1" cap="none" dirty="0">
                <a:latin typeface="Comic Sans MS" panose="030F0702030302020204" pitchFamily="66" charset="0"/>
                <a:cs typeface="Times New Roman" panose="02020603050405020304" pitchFamily="18" charset="0"/>
              </a:rPr>
              <a:t>STEAM VEIKLA</a:t>
            </a:r>
            <a:br>
              <a:rPr lang="lt-LT" sz="2800" b="1" cap="none" dirty="0">
                <a:latin typeface="Comic Sans MS" panose="030F0702030302020204" pitchFamily="66" charset="0"/>
                <a:cs typeface="Times New Roman" panose="02020603050405020304" pitchFamily="18" charset="0"/>
              </a:rPr>
            </a:br>
            <a:br>
              <a:rPr lang="lt-LT" b="1" dirty="0">
                <a:latin typeface="Comic Sans MS" panose="030F0702030302020204" pitchFamily="66" charset="0"/>
                <a:cs typeface="Times New Roman" panose="02020603050405020304" pitchFamily="18" charset="0"/>
              </a:rPr>
            </a:br>
            <a:r>
              <a:rPr lang="lt-LT" b="1" dirty="0">
                <a:solidFill>
                  <a:schemeClr val="accent1"/>
                </a:solidFill>
                <a:latin typeface="Comic Sans MS" panose="030F0702030302020204" pitchFamily="66" charset="0"/>
                <a:cs typeface="Times New Roman" panose="02020603050405020304" pitchFamily="18" charset="0"/>
              </a:rPr>
              <a:t> Kelionė į stebuklingą vandens pasaulį</a:t>
            </a:r>
            <a:endParaRPr lang="lt-LT" dirty="0"/>
          </a:p>
        </p:txBody>
      </p:sp>
      <p:sp>
        <p:nvSpPr>
          <p:cNvPr id="3" name="Antrinis pavadinimas 2">
            <a:extLst>
              <a:ext uri="{FF2B5EF4-FFF2-40B4-BE49-F238E27FC236}">
                <a16:creationId xmlns:a16="http://schemas.microsoft.com/office/drawing/2014/main" id="{7496840D-D82D-4D68-8988-1E30C8AC4627}"/>
              </a:ext>
            </a:extLst>
          </p:cNvPr>
          <p:cNvSpPr>
            <a:spLocks noGrp="1"/>
          </p:cNvSpPr>
          <p:nvPr>
            <p:ph type="subTitle" idx="1"/>
          </p:nvPr>
        </p:nvSpPr>
        <p:spPr>
          <a:xfrm>
            <a:off x="1978024" y="4289737"/>
            <a:ext cx="9144000" cy="1655762"/>
          </a:xfrm>
        </p:spPr>
        <p:txBody>
          <a:bodyPr/>
          <a:lstStyle/>
          <a:p>
            <a:pPr algn="r"/>
            <a:r>
              <a:rPr lang="lt-LT" sz="2000" b="1" dirty="0">
                <a:latin typeface="Comic Sans MS" panose="030F0702030302020204" pitchFamily="66" charset="0"/>
              </a:rPr>
              <a:t>„Žiogelių“ grupė</a:t>
            </a:r>
          </a:p>
          <a:p>
            <a:pPr algn="r"/>
            <a:r>
              <a:rPr lang="lt-LT" sz="2000" b="1" dirty="0">
                <a:latin typeface="Comic Sans MS" panose="030F0702030302020204" pitchFamily="66" charset="0"/>
              </a:rPr>
              <a:t>4-5 m. vaikai</a:t>
            </a:r>
          </a:p>
          <a:p>
            <a:pPr algn="r"/>
            <a:r>
              <a:rPr lang="lt-LT" sz="2000" b="1" dirty="0">
                <a:latin typeface="Comic Sans MS" panose="030F0702030302020204" pitchFamily="66" charset="0"/>
              </a:rPr>
              <a:t>IU mokytoja </a:t>
            </a:r>
            <a:r>
              <a:rPr lang="lt-LT" sz="2000" b="1" dirty="0" err="1">
                <a:latin typeface="Comic Sans MS" panose="030F0702030302020204" pitchFamily="66" charset="0"/>
              </a:rPr>
              <a:t>E.Mitkienė</a:t>
            </a:r>
            <a:endParaRPr lang="lt-LT" sz="2000" b="1" dirty="0">
              <a:latin typeface="Comic Sans MS" panose="030F0702030302020204" pitchFamily="66" charset="0"/>
            </a:endParaRPr>
          </a:p>
          <a:p>
            <a:endParaRPr lang="lt-LT" dirty="0"/>
          </a:p>
        </p:txBody>
      </p:sp>
    </p:spTree>
    <p:extLst>
      <p:ext uri="{BB962C8B-B14F-4D97-AF65-F5344CB8AC3E}">
        <p14:creationId xmlns:p14="http://schemas.microsoft.com/office/powerpoint/2010/main" val="968248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aveikslėlis 16">
            <a:extLst>
              <a:ext uri="{FF2B5EF4-FFF2-40B4-BE49-F238E27FC236}">
                <a16:creationId xmlns:a16="http://schemas.microsoft.com/office/drawing/2014/main" id="{854229F5-4CEF-4055-A6D2-C4F9B8C97CA0}"/>
              </a:ext>
            </a:extLst>
          </p:cNvPr>
          <p:cNvPicPr>
            <a:picLocks noChangeAspect="1"/>
          </p:cNvPicPr>
          <p:nvPr/>
        </p:nvPicPr>
        <p:blipFill rotWithShape="1">
          <a:blip r:embed="rId2">
            <a:extLst>
              <a:ext uri="{28A0092B-C50C-407E-A947-70E740481C1C}">
                <a14:useLocalDpi xmlns:a14="http://schemas.microsoft.com/office/drawing/2010/main" val="0"/>
              </a:ext>
            </a:extLst>
          </a:blip>
          <a:srcRect l="5072" t="3478" r="11015" b="5785"/>
          <a:stretch/>
        </p:blipFill>
        <p:spPr>
          <a:xfrm>
            <a:off x="7985109" y="2737759"/>
            <a:ext cx="2880000" cy="2335651"/>
          </a:xfrm>
          <a:prstGeom prst="rect">
            <a:avLst/>
          </a:prstGeom>
        </p:spPr>
      </p:pic>
      <p:sp>
        <p:nvSpPr>
          <p:cNvPr id="18" name="TextBox 17">
            <a:extLst>
              <a:ext uri="{FF2B5EF4-FFF2-40B4-BE49-F238E27FC236}">
                <a16:creationId xmlns:a16="http://schemas.microsoft.com/office/drawing/2014/main" id="{0EC2B420-DD38-4AE0-8140-BE112DEB0035}"/>
              </a:ext>
            </a:extLst>
          </p:cNvPr>
          <p:cNvSpPr txBox="1"/>
          <p:nvPr/>
        </p:nvSpPr>
        <p:spPr>
          <a:xfrm>
            <a:off x="906957" y="2504194"/>
            <a:ext cx="5844209" cy="2677656"/>
          </a:xfrm>
          <a:prstGeom prst="rect">
            <a:avLst/>
          </a:prstGeom>
          <a:noFill/>
        </p:spPr>
        <p:txBody>
          <a:bodyPr wrap="square">
            <a:spAutoFit/>
          </a:bodyPr>
          <a:lstStyle/>
          <a:p>
            <a:pPr algn="just" fontAlgn="auto">
              <a:spcBef>
                <a:spcPts val="0"/>
              </a:spcBef>
              <a:spcAft>
                <a:spcPts val="0"/>
              </a:spcAft>
              <a:defRPr/>
            </a:pPr>
            <a:r>
              <a:rPr lang="lt-LT" sz="2400" dirty="0">
                <a:solidFill>
                  <a:schemeClr val="accent1">
                    <a:lumMod val="75000"/>
                  </a:schemeClr>
                </a:solidFill>
              </a:rPr>
              <a:t>K</a:t>
            </a:r>
            <a:r>
              <a:rPr lang="lt-LT" sz="2400" dirty="0">
                <a:solidFill>
                  <a:schemeClr val="accent1">
                    <a:lumMod val="75000"/>
                  </a:schemeClr>
                </a:solidFill>
                <a:latin typeface="+mn-lt"/>
                <a:cs typeface="+mn-cs"/>
              </a:rPr>
              <a:t>as yra vanduo? Kur randame vandenį? Kas būtų, jeigu vandens neliktų? Tokius ir panašius klausimus kėlėme su žiogeliais, kalbėdami apie vandens naudą ir būtinybę mūsų organizmui, gyvūnijai, augmenijai. </a:t>
            </a:r>
            <a:r>
              <a:rPr lang="lt-LT" sz="2400" dirty="0">
                <a:solidFill>
                  <a:schemeClr val="accent1">
                    <a:lumMod val="75000"/>
                  </a:schemeClr>
                </a:solidFill>
              </a:rPr>
              <a:t>Naudodamiesi </a:t>
            </a:r>
            <a:r>
              <a:rPr lang="lt-LT" sz="2400" dirty="0" err="1">
                <a:solidFill>
                  <a:schemeClr val="accent1">
                    <a:lumMod val="75000"/>
                  </a:schemeClr>
                </a:solidFill>
              </a:rPr>
              <a:t>Smart</a:t>
            </a:r>
            <a:r>
              <a:rPr lang="lt-LT" sz="2400" dirty="0">
                <a:solidFill>
                  <a:schemeClr val="accent1">
                    <a:lumMod val="75000"/>
                  </a:schemeClr>
                </a:solidFill>
              </a:rPr>
              <a:t> lenta ieškojo, kokie gyvūnai gyvena vandenyje, juos įvardijo.</a:t>
            </a:r>
            <a:endParaRPr lang="lt-LT" sz="2400" dirty="0">
              <a:solidFill>
                <a:schemeClr val="accent1">
                  <a:lumMod val="75000"/>
                </a:schemeClr>
              </a:solidFill>
              <a:latin typeface="+mn-lt"/>
              <a:cs typeface="+mn-cs"/>
            </a:endParaRPr>
          </a:p>
        </p:txBody>
      </p:sp>
      <p:sp>
        <p:nvSpPr>
          <p:cNvPr id="22" name="TextBox 21">
            <a:extLst>
              <a:ext uri="{FF2B5EF4-FFF2-40B4-BE49-F238E27FC236}">
                <a16:creationId xmlns:a16="http://schemas.microsoft.com/office/drawing/2014/main" id="{FC774328-36EF-4992-9B43-FA3CBD01D578}"/>
              </a:ext>
            </a:extLst>
          </p:cNvPr>
          <p:cNvSpPr txBox="1"/>
          <p:nvPr/>
        </p:nvSpPr>
        <p:spPr>
          <a:xfrm>
            <a:off x="906957" y="584262"/>
            <a:ext cx="10320676" cy="1200329"/>
          </a:xfrm>
          <a:prstGeom prst="rect">
            <a:avLst/>
          </a:prstGeom>
          <a:noFill/>
        </p:spPr>
        <p:txBody>
          <a:bodyPr wrap="square">
            <a:spAutoFit/>
          </a:bodyPr>
          <a:lstStyle/>
          <a:p>
            <a:pPr algn="just"/>
            <a:r>
              <a:rPr lang="lt-LT" sz="2400" b="1" i="0" dirty="0">
                <a:solidFill>
                  <a:schemeClr val="accent1">
                    <a:lumMod val="75000"/>
                  </a:schemeClr>
                </a:solidFill>
                <a:effectLst/>
              </a:rPr>
              <a:t>TIKSLAS: suteikti vaikams žinių apie vandenį, jo svarbą žmogui ir supančiai aplinkai, sudaryti sąlygas vaikams tyrinėti vandens savybes, eksperimentuoti, kūrybiškai veikti, kurti. </a:t>
            </a:r>
            <a:endParaRPr lang="lt-LT" sz="2400" b="1" dirty="0">
              <a:solidFill>
                <a:schemeClr val="accent1">
                  <a:lumMod val="75000"/>
                </a:schemeClr>
              </a:solidFill>
            </a:endParaRPr>
          </a:p>
        </p:txBody>
      </p:sp>
    </p:spTree>
    <p:extLst>
      <p:ext uri="{BB962C8B-B14F-4D97-AF65-F5344CB8AC3E}">
        <p14:creationId xmlns:p14="http://schemas.microsoft.com/office/powerpoint/2010/main" val="2423406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73AA63-87CC-4185-8421-C17E14B52D53}"/>
              </a:ext>
            </a:extLst>
          </p:cNvPr>
          <p:cNvSpPr txBox="1"/>
          <p:nvPr/>
        </p:nvSpPr>
        <p:spPr>
          <a:xfrm>
            <a:off x="510210" y="502763"/>
            <a:ext cx="4870174" cy="3416320"/>
          </a:xfrm>
          <a:prstGeom prst="rect">
            <a:avLst/>
          </a:prstGeom>
          <a:noFill/>
        </p:spPr>
        <p:txBody>
          <a:bodyPr wrap="square">
            <a:spAutoFit/>
          </a:bodyPr>
          <a:lstStyle/>
          <a:p>
            <a:pPr algn="just" fontAlgn="auto">
              <a:spcBef>
                <a:spcPts val="0"/>
              </a:spcBef>
              <a:spcAft>
                <a:spcPts val="0"/>
              </a:spcAft>
              <a:defRPr/>
            </a:pPr>
            <a:r>
              <a:rPr lang="lt-LT" sz="2400" dirty="0">
                <a:solidFill>
                  <a:schemeClr val="accent1">
                    <a:lumMod val="75000"/>
                  </a:schemeClr>
                </a:solidFill>
              </a:rPr>
              <a:t>Apžiūrėję sveikos mitybos piramidę suskaičiavome, kiek žmogus per dieną turi išgerti vandens stiklinių. Vaikai suprato, kodėl sveikiausia yra gerti vandenį, o ne įvairius gazuotus, spalvotus gėrimus. Visi vaišinomės tyru, sveiku, skaniu </a:t>
            </a:r>
            <a:r>
              <a:rPr lang="lt-LT" sz="2400" dirty="0" err="1">
                <a:solidFill>
                  <a:schemeClr val="accent1">
                    <a:lumMod val="75000"/>
                  </a:schemeClr>
                </a:solidFill>
              </a:rPr>
              <a:t>vandenėliu</a:t>
            </a:r>
            <a:r>
              <a:rPr lang="lt-LT" sz="2400" dirty="0">
                <a:solidFill>
                  <a:schemeClr val="accent1">
                    <a:lumMod val="75000"/>
                  </a:schemeClr>
                </a:solidFill>
              </a:rPr>
              <a:t>, aiškinomės, koks vandens kvapas, skonis ir spalva. </a:t>
            </a:r>
            <a:endParaRPr lang="lt-LT" sz="2400" dirty="0">
              <a:solidFill>
                <a:schemeClr val="accent1">
                  <a:lumMod val="75000"/>
                </a:schemeClr>
              </a:solidFill>
              <a:latin typeface="+mn-lt"/>
              <a:cs typeface="+mn-cs"/>
            </a:endParaRPr>
          </a:p>
        </p:txBody>
      </p:sp>
      <p:pic>
        <p:nvPicPr>
          <p:cNvPr id="6" name="Paveikslėlis 5">
            <a:extLst>
              <a:ext uri="{FF2B5EF4-FFF2-40B4-BE49-F238E27FC236}">
                <a16:creationId xmlns:a16="http://schemas.microsoft.com/office/drawing/2014/main" id="{5E1E6A0B-A9D4-4697-B312-0B68DEB10345}"/>
              </a:ext>
            </a:extLst>
          </p:cNvPr>
          <p:cNvPicPr>
            <a:picLocks noChangeAspect="1"/>
          </p:cNvPicPr>
          <p:nvPr/>
        </p:nvPicPr>
        <p:blipFill rotWithShape="1">
          <a:blip r:embed="rId2"/>
          <a:srcRect t="14879" r="3044"/>
          <a:stretch/>
        </p:blipFill>
        <p:spPr>
          <a:xfrm>
            <a:off x="1305070" y="4195237"/>
            <a:ext cx="3280454" cy="2160000"/>
          </a:xfrm>
          <a:prstGeom prst="rect">
            <a:avLst/>
          </a:prstGeom>
        </p:spPr>
      </p:pic>
      <p:sp>
        <p:nvSpPr>
          <p:cNvPr id="5" name="TextBox 4">
            <a:extLst>
              <a:ext uri="{FF2B5EF4-FFF2-40B4-BE49-F238E27FC236}">
                <a16:creationId xmlns:a16="http://schemas.microsoft.com/office/drawing/2014/main" id="{C9D4D6F7-A844-46A0-AC0E-AD320ACE73BE}"/>
              </a:ext>
            </a:extLst>
          </p:cNvPr>
          <p:cNvSpPr txBox="1"/>
          <p:nvPr/>
        </p:nvSpPr>
        <p:spPr>
          <a:xfrm>
            <a:off x="6331637" y="502763"/>
            <a:ext cx="4870175" cy="2708434"/>
          </a:xfrm>
          <a:prstGeom prst="rect">
            <a:avLst/>
          </a:prstGeom>
          <a:noFill/>
        </p:spPr>
        <p:txBody>
          <a:bodyPr wrap="square">
            <a:spAutoFit/>
          </a:bodyPr>
          <a:lstStyle/>
          <a:p>
            <a:pPr algn="just"/>
            <a:r>
              <a:rPr lang="lt-LT" sz="2400" dirty="0">
                <a:solidFill>
                  <a:schemeClr val="accent1">
                    <a:lumMod val="75000"/>
                  </a:schemeClr>
                </a:solidFill>
                <a:effectLst/>
                <a:ea typeface="Calibri" panose="020F0502020204030204" pitchFamily="34" charset="0"/>
              </a:rPr>
              <a:t>Mediniais pagaliukais vaikai matavo, kiek vandens yra trijuose 0.5l talpos stikliniuose, lygino, kur vandens pripilta mažiausiai, kur daugiausiai</a:t>
            </a:r>
            <a:r>
              <a:rPr lang="lt-LT" sz="2600" dirty="0">
                <a:solidFill>
                  <a:srgbClr val="000000"/>
                </a:solidFill>
                <a:effectLst/>
                <a:ea typeface="Calibri" panose="020F0502020204030204" pitchFamily="34" charset="0"/>
              </a:rPr>
              <a:t>.</a:t>
            </a:r>
            <a:r>
              <a:rPr lang="lt-LT" sz="2400" dirty="0">
                <a:solidFill>
                  <a:schemeClr val="accent1">
                    <a:lumMod val="75000"/>
                  </a:schemeClr>
                </a:solidFill>
                <a:ea typeface="Calibri" panose="020F0502020204030204" pitchFamily="34" charset="0"/>
              </a:rPr>
              <a:t> Išsiaiškinome</a:t>
            </a:r>
            <a:r>
              <a:rPr lang="lt-LT" sz="2400" dirty="0">
                <a:solidFill>
                  <a:schemeClr val="accent1">
                    <a:lumMod val="75000"/>
                  </a:schemeClr>
                </a:solidFill>
                <a:effectLst/>
                <a:ea typeface="Calibri" panose="020F0502020204030204" pitchFamily="34" charset="0"/>
              </a:rPr>
              <a:t>, kodėl įmerkti į vandenį visi trys pagaliukai sušlapo </a:t>
            </a:r>
            <a:r>
              <a:rPr lang="lt-LT" sz="2400" dirty="0">
                <a:solidFill>
                  <a:schemeClr val="accent1">
                    <a:lumMod val="75000"/>
                  </a:schemeClr>
                </a:solidFill>
                <a:ea typeface="Calibri" panose="020F0502020204030204" pitchFamily="34" charset="0"/>
              </a:rPr>
              <a:t>nevienodai.</a:t>
            </a:r>
          </a:p>
        </p:txBody>
      </p:sp>
      <p:pic>
        <p:nvPicPr>
          <p:cNvPr id="7" name="Paveikslėlis 6">
            <a:extLst>
              <a:ext uri="{FF2B5EF4-FFF2-40B4-BE49-F238E27FC236}">
                <a16:creationId xmlns:a16="http://schemas.microsoft.com/office/drawing/2014/main" id="{66371FD4-84A7-40C1-8863-5064608F77A2}"/>
              </a:ext>
            </a:extLst>
          </p:cNvPr>
          <p:cNvPicPr>
            <a:picLocks noChangeAspect="1"/>
          </p:cNvPicPr>
          <p:nvPr/>
        </p:nvPicPr>
        <p:blipFill>
          <a:blip r:embed="rId3"/>
          <a:stretch>
            <a:fillRect/>
          </a:stretch>
        </p:blipFill>
        <p:spPr>
          <a:xfrm>
            <a:off x="8322096" y="3085172"/>
            <a:ext cx="2430000" cy="3240000"/>
          </a:xfrm>
          <a:prstGeom prst="rect">
            <a:avLst/>
          </a:prstGeom>
        </p:spPr>
      </p:pic>
    </p:spTree>
    <p:extLst>
      <p:ext uri="{BB962C8B-B14F-4D97-AF65-F5344CB8AC3E}">
        <p14:creationId xmlns:p14="http://schemas.microsoft.com/office/powerpoint/2010/main" val="1353060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7BB871B-6221-4F1A-B9EC-F67B4BB22F8D}"/>
              </a:ext>
            </a:extLst>
          </p:cNvPr>
          <p:cNvSpPr txBox="1"/>
          <p:nvPr/>
        </p:nvSpPr>
        <p:spPr>
          <a:xfrm>
            <a:off x="801200" y="1351508"/>
            <a:ext cx="5710158" cy="4154984"/>
          </a:xfrm>
          <a:prstGeom prst="rect">
            <a:avLst/>
          </a:prstGeom>
          <a:noFill/>
        </p:spPr>
        <p:txBody>
          <a:bodyPr wrap="square">
            <a:spAutoFit/>
          </a:bodyPr>
          <a:lstStyle/>
          <a:p>
            <a:pPr algn="just">
              <a:defRPr/>
            </a:pPr>
            <a:r>
              <a:rPr lang="lt-LT" sz="2400" dirty="0">
                <a:solidFill>
                  <a:schemeClr val="accent1">
                    <a:lumMod val="75000"/>
                  </a:schemeClr>
                </a:solidFill>
                <a:ea typeface="Calibri" panose="020F0502020204030204" pitchFamily="34" charset="0"/>
                <a:cs typeface="Times New Roman" panose="02020603050405020304" pitchFamily="18" charset="0"/>
              </a:rPr>
              <a:t>S</a:t>
            </a:r>
            <a:r>
              <a:rPr lang="lt-LT" sz="2400" dirty="0">
                <a:solidFill>
                  <a:schemeClr val="accent1">
                    <a:lumMod val="75000"/>
                  </a:schemeClr>
                </a:solidFill>
                <a:effectLst/>
                <a:ea typeface="Calibri" panose="020F0502020204030204" pitchFamily="34" charset="0"/>
                <a:cs typeface="Times New Roman" panose="02020603050405020304" pitchFamily="18" charset="0"/>
              </a:rPr>
              <a:t>u vandeniu galima nuveikti labai įdomių dalykų: galima ne tik žaisti su juo, grūdintis,  atsigaivinti, eksperimentuoti, bet ir pabūti tikrų tikriausiais muzikantais - kurti muziką.  </a:t>
            </a:r>
          </a:p>
          <a:p>
            <a:pPr algn="just" fontAlgn="auto">
              <a:spcBef>
                <a:spcPts val="0"/>
              </a:spcBef>
              <a:spcAft>
                <a:spcPts val="0"/>
              </a:spcAft>
              <a:defRPr/>
            </a:pPr>
            <a:r>
              <a:rPr lang="lt-LT" sz="2400" dirty="0">
                <a:solidFill>
                  <a:schemeClr val="accent1">
                    <a:lumMod val="75000"/>
                  </a:schemeClr>
                </a:solidFill>
              </a:rPr>
              <a:t>Šaukšteliais ‚grodami‘ per</a:t>
            </a:r>
            <a:r>
              <a:rPr lang="lt-LT" sz="2400" dirty="0">
                <a:solidFill>
                  <a:schemeClr val="accent1">
                    <a:lumMod val="75000"/>
                  </a:schemeClr>
                </a:solidFill>
                <a:latin typeface="+mn-lt"/>
                <a:cs typeface="+mn-cs"/>
              </a:rPr>
              <a:t> skirtingo kiekio vandens pripildytus stiklainius vaikai išgirdo ir suprato, kad visi išgaunami garsai yra skirtingi. Aptarėme, kad kuo pilnesnis stiklainis vandens, tuo sklindantis garsas yra žemesnis, sodresnis, kuo stiklainyje yra mažiau vandens, tuo garsas aukštesnis. </a:t>
            </a:r>
          </a:p>
        </p:txBody>
      </p:sp>
      <p:pic>
        <p:nvPicPr>
          <p:cNvPr id="12" name="Paveikslėlis 11">
            <a:extLst>
              <a:ext uri="{FF2B5EF4-FFF2-40B4-BE49-F238E27FC236}">
                <a16:creationId xmlns:a16="http://schemas.microsoft.com/office/drawing/2014/main" id="{F6B14F0A-A1FD-43C9-99E0-DF595A6581E3}"/>
              </a:ext>
            </a:extLst>
          </p:cNvPr>
          <p:cNvPicPr>
            <a:picLocks noChangeAspect="1"/>
          </p:cNvPicPr>
          <p:nvPr/>
        </p:nvPicPr>
        <p:blipFill>
          <a:blip r:embed="rId2"/>
          <a:stretch>
            <a:fillRect/>
          </a:stretch>
        </p:blipFill>
        <p:spPr>
          <a:xfrm>
            <a:off x="7499425" y="2209050"/>
            <a:ext cx="3648000" cy="2736000"/>
          </a:xfrm>
          <a:prstGeom prst="rect">
            <a:avLst/>
          </a:prstGeom>
        </p:spPr>
      </p:pic>
    </p:spTree>
    <p:extLst>
      <p:ext uri="{BB962C8B-B14F-4D97-AF65-F5344CB8AC3E}">
        <p14:creationId xmlns:p14="http://schemas.microsoft.com/office/powerpoint/2010/main" val="3620079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14268F-48B3-4B73-A91C-9A82F0CF8FA9}"/>
              </a:ext>
            </a:extLst>
          </p:cNvPr>
          <p:cNvSpPr txBox="1"/>
          <p:nvPr/>
        </p:nvSpPr>
        <p:spPr>
          <a:xfrm>
            <a:off x="773370" y="1676398"/>
            <a:ext cx="6129503" cy="3785652"/>
          </a:xfrm>
          <a:prstGeom prst="rect">
            <a:avLst/>
          </a:prstGeom>
          <a:noFill/>
        </p:spPr>
        <p:txBody>
          <a:bodyPr wrap="square">
            <a:spAutoFit/>
          </a:bodyPr>
          <a:lstStyle/>
          <a:p>
            <a:pPr algn="just"/>
            <a:r>
              <a:rPr lang="lt-LT" sz="2400" dirty="0">
                <a:solidFill>
                  <a:schemeClr val="accent1">
                    <a:lumMod val="75000"/>
                  </a:schemeClr>
                </a:solidFill>
              </a:rPr>
              <a:t>Su vaikais pabandėme grupėje „sukurti lietų“. Į permatomą indą įpylėme vandens, ant viršaus užpurškėme skutimosi putų. Vaikai iš karto pastebėjo, kad putos panašios į debesis. Pasiūliau ant skutimosi putų užlašinti mėlynų dažų ir stebėti, kas įvyks. Ugdytiniai pipete lašino, skaičiavo lašelius ir labai apsidžiaugė, kai per skutimosi putas prasiskverbę lašeliai nudažė vandenį mėlynai. Vaikai stebėdami eksperimentą susipažino su vandens ciklu. </a:t>
            </a:r>
          </a:p>
        </p:txBody>
      </p:sp>
      <p:pic>
        <p:nvPicPr>
          <p:cNvPr id="1026" name="Picture 2" descr="No description available.">
            <a:extLst>
              <a:ext uri="{FF2B5EF4-FFF2-40B4-BE49-F238E27FC236}">
                <a16:creationId xmlns:a16="http://schemas.microsoft.com/office/drawing/2014/main" id="{DF97560A-9FAF-4471-AC28-AB63FB92A9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000"/>
          <a:stretch/>
        </p:blipFill>
        <p:spPr bwMode="auto">
          <a:xfrm>
            <a:off x="8008019" y="2304860"/>
            <a:ext cx="2520000" cy="30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aveikslėlis 3">
            <a:extLst>
              <a:ext uri="{FF2B5EF4-FFF2-40B4-BE49-F238E27FC236}">
                <a16:creationId xmlns:a16="http://schemas.microsoft.com/office/drawing/2014/main" id="{78338BAB-0F6C-40EB-8EBF-20A0545E2E8D}"/>
              </a:ext>
            </a:extLst>
          </p:cNvPr>
          <p:cNvPicPr>
            <a:picLocks noChangeAspect="1"/>
          </p:cNvPicPr>
          <p:nvPr/>
        </p:nvPicPr>
        <p:blipFill>
          <a:blip r:embed="rId2"/>
          <a:stretch>
            <a:fillRect/>
          </a:stretch>
        </p:blipFill>
        <p:spPr>
          <a:xfrm>
            <a:off x="1789017" y="2516353"/>
            <a:ext cx="2880000" cy="2160000"/>
          </a:xfrm>
          <a:prstGeom prst="rect">
            <a:avLst/>
          </a:prstGeom>
        </p:spPr>
      </p:pic>
      <p:sp>
        <p:nvSpPr>
          <p:cNvPr id="12" name="TextBox 11">
            <a:extLst>
              <a:ext uri="{FF2B5EF4-FFF2-40B4-BE49-F238E27FC236}">
                <a16:creationId xmlns:a16="http://schemas.microsoft.com/office/drawing/2014/main" id="{2231F3E6-5E9C-4A33-8CED-88494FFCA98F}"/>
              </a:ext>
            </a:extLst>
          </p:cNvPr>
          <p:cNvSpPr txBox="1"/>
          <p:nvPr/>
        </p:nvSpPr>
        <p:spPr>
          <a:xfrm>
            <a:off x="587420" y="549000"/>
            <a:ext cx="4898980" cy="1569660"/>
          </a:xfrm>
          <a:prstGeom prst="rect">
            <a:avLst/>
          </a:prstGeom>
          <a:noFill/>
        </p:spPr>
        <p:txBody>
          <a:bodyPr wrap="square">
            <a:spAutoFit/>
          </a:bodyPr>
          <a:lstStyle/>
          <a:p>
            <a:pPr algn="just"/>
            <a:r>
              <a:rPr lang="lt-LT" sz="2400" dirty="0">
                <a:solidFill>
                  <a:schemeClr val="accent1">
                    <a:lumMod val="75000"/>
                  </a:schemeClr>
                </a:solidFill>
                <a:ea typeface="Calibri" panose="020F0502020204030204" pitchFamily="34" charset="0"/>
              </a:rPr>
              <a:t>Dažėme </a:t>
            </a:r>
            <a:r>
              <a:rPr lang="lt-LT" sz="2400" dirty="0" err="1">
                <a:solidFill>
                  <a:schemeClr val="accent1">
                    <a:lumMod val="75000"/>
                  </a:schemeClr>
                </a:solidFill>
                <a:ea typeface="Calibri" panose="020F0502020204030204" pitchFamily="34" charset="0"/>
              </a:rPr>
              <a:t>vandenuką</a:t>
            </a:r>
            <a:r>
              <a:rPr lang="lt-LT" sz="2400" dirty="0">
                <a:solidFill>
                  <a:schemeClr val="accent1">
                    <a:lumMod val="75000"/>
                  </a:schemeClr>
                </a:solidFill>
                <a:ea typeface="Calibri" panose="020F0502020204030204" pitchFamily="34" charset="0"/>
              </a:rPr>
              <a:t> netradiciniu būdu (krepiniu popieriumi) ir atlikome daugiausia emocijų vaikams sukėlusį eksperimentą „Vaikštantis vanduo“.</a:t>
            </a:r>
          </a:p>
        </p:txBody>
      </p:sp>
      <p:pic>
        <p:nvPicPr>
          <p:cNvPr id="5" name="Paveikslėlis 4">
            <a:extLst>
              <a:ext uri="{FF2B5EF4-FFF2-40B4-BE49-F238E27FC236}">
                <a16:creationId xmlns:a16="http://schemas.microsoft.com/office/drawing/2014/main" id="{CAB56F1D-7339-467B-99E6-840F4E2C338D}"/>
              </a:ext>
            </a:extLst>
          </p:cNvPr>
          <p:cNvPicPr>
            <a:picLocks noChangeAspect="1"/>
          </p:cNvPicPr>
          <p:nvPr/>
        </p:nvPicPr>
        <p:blipFill>
          <a:blip r:embed="rId3"/>
          <a:stretch>
            <a:fillRect/>
          </a:stretch>
        </p:blipFill>
        <p:spPr>
          <a:xfrm>
            <a:off x="7522983" y="2349000"/>
            <a:ext cx="2880000" cy="2160000"/>
          </a:xfrm>
          <a:prstGeom prst="rect">
            <a:avLst/>
          </a:prstGeom>
        </p:spPr>
      </p:pic>
      <p:sp>
        <p:nvSpPr>
          <p:cNvPr id="6" name="TextBox 5">
            <a:extLst>
              <a:ext uri="{FF2B5EF4-FFF2-40B4-BE49-F238E27FC236}">
                <a16:creationId xmlns:a16="http://schemas.microsoft.com/office/drawing/2014/main" id="{A7F9E351-FDE3-425E-B90D-8B1E18223D64}"/>
              </a:ext>
            </a:extLst>
          </p:cNvPr>
          <p:cNvSpPr txBox="1"/>
          <p:nvPr/>
        </p:nvSpPr>
        <p:spPr>
          <a:xfrm>
            <a:off x="6964945" y="716379"/>
            <a:ext cx="3996077" cy="1200329"/>
          </a:xfrm>
          <a:prstGeom prst="rect">
            <a:avLst/>
          </a:prstGeom>
          <a:noFill/>
        </p:spPr>
        <p:txBody>
          <a:bodyPr wrap="square">
            <a:spAutoFit/>
          </a:bodyPr>
          <a:lstStyle/>
          <a:p>
            <a:pPr algn="just"/>
            <a:r>
              <a:rPr lang="lt-LT" sz="2400" dirty="0">
                <a:solidFill>
                  <a:schemeClr val="accent1">
                    <a:lumMod val="75000"/>
                  </a:schemeClr>
                </a:solidFill>
                <a:ea typeface="Calibri" panose="020F0502020204030204" pitchFamily="34" charset="0"/>
              </a:rPr>
              <a:t>Vaikai iš konstruktoriaus detalių kūrė, statė inžinierinius tiltus per įsivaizduojamą upę. </a:t>
            </a:r>
          </a:p>
        </p:txBody>
      </p:sp>
      <p:sp>
        <p:nvSpPr>
          <p:cNvPr id="7" name="TextBox 6">
            <a:extLst>
              <a:ext uri="{FF2B5EF4-FFF2-40B4-BE49-F238E27FC236}">
                <a16:creationId xmlns:a16="http://schemas.microsoft.com/office/drawing/2014/main" id="{0E8E71B4-EA6B-4BA9-B4FF-65ABB694F4D9}"/>
              </a:ext>
            </a:extLst>
          </p:cNvPr>
          <p:cNvSpPr txBox="1"/>
          <p:nvPr/>
        </p:nvSpPr>
        <p:spPr>
          <a:xfrm>
            <a:off x="457200" y="5200612"/>
            <a:ext cx="11092069" cy="1200329"/>
          </a:xfrm>
          <a:prstGeom prst="rect">
            <a:avLst/>
          </a:prstGeom>
          <a:noFill/>
        </p:spPr>
        <p:txBody>
          <a:bodyPr wrap="square">
            <a:spAutoFit/>
          </a:bodyPr>
          <a:lstStyle/>
          <a:p>
            <a:pPr algn="just" fontAlgn="auto">
              <a:spcBef>
                <a:spcPts val="0"/>
              </a:spcBef>
              <a:spcAft>
                <a:spcPts val="0"/>
              </a:spcAft>
              <a:defRPr/>
            </a:pPr>
            <a:r>
              <a:rPr lang="lt-LT" sz="2400" b="1" dirty="0" err="1">
                <a:solidFill>
                  <a:schemeClr val="accent1">
                    <a:lumMod val="75000"/>
                  </a:schemeClr>
                </a:solidFill>
              </a:rPr>
              <a:t>Steam</a:t>
            </a:r>
            <a:r>
              <a:rPr lang="lt-LT" sz="2400" b="1" dirty="0">
                <a:solidFill>
                  <a:schemeClr val="accent1">
                    <a:lumMod val="75000"/>
                  </a:schemeClr>
                </a:solidFill>
              </a:rPr>
              <a:t> veiklose „Kelionė į stebuklingą vandens pasaulį“ ugdytiniai stebėjo, tyrinėjo, eksperimentavo ir plėtė žinias apie vandens savybes ir jo naudą, atliko vandens kiekio matavimus, tyrinėjo vandens ir spalvų savybes</a:t>
            </a:r>
            <a:r>
              <a:rPr lang="lt-LT" sz="2400" b="1">
                <a:solidFill>
                  <a:schemeClr val="accent1">
                    <a:lumMod val="75000"/>
                  </a:schemeClr>
                </a:solidFill>
              </a:rPr>
              <a:t>, sužinojo</a:t>
            </a:r>
            <a:r>
              <a:rPr lang="lt-LT" sz="2400" b="1" dirty="0">
                <a:solidFill>
                  <a:schemeClr val="accent1">
                    <a:lumMod val="75000"/>
                  </a:schemeClr>
                </a:solidFill>
              </a:rPr>
              <a:t>, kaip vanduo „vaikšto“.  </a:t>
            </a:r>
            <a:endParaRPr lang="lt-LT" sz="2400" b="1" dirty="0">
              <a:solidFill>
                <a:schemeClr val="accent1">
                  <a:lumMod val="75000"/>
                </a:schemeClr>
              </a:solidFill>
              <a:latin typeface="+mn-lt"/>
              <a:cs typeface="+mn-cs"/>
            </a:endParaRPr>
          </a:p>
        </p:txBody>
      </p:sp>
    </p:spTree>
    <p:extLst>
      <p:ext uri="{BB962C8B-B14F-4D97-AF65-F5344CB8AC3E}">
        <p14:creationId xmlns:p14="http://schemas.microsoft.com/office/powerpoint/2010/main" val="3517798727"/>
      </p:ext>
    </p:extLst>
  </p:cSld>
  <p:clrMapOvr>
    <a:masterClrMapping/>
  </p:clrMapOvr>
</p:sld>
</file>

<file path=ppt/theme/theme1.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184</TotalTime>
  <Words>413</Words>
  <Application>Microsoft Office PowerPoint</Application>
  <PresentationFormat>Plačiaekranė</PresentationFormat>
  <Paragraphs>14</Paragraphs>
  <Slides>6</Slides>
  <Notes>0</Notes>
  <HiddenSlides>0</HiddenSlides>
  <MMClips>0</MMClips>
  <ScaleCrop>false</ScaleCrop>
  <HeadingPairs>
    <vt:vector size="6" baseType="variant">
      <vt:variant>
        <vt:lpstr>Naudojami šriftai</vt:lpstr>
      </vt:variant>
      <vt:variant>
        <vt:i4>4</vt:i4>
      </vt:variant>
      <vt:variant>
        <vt:lpstr>Tema</vt:lpstr>
      </vt:variant>
      <vt:variant>
        <vt:i4>1</vt:i4>
      </vt:variant>
      <vt:variant>
        <vt:lpstr>Skaidrių pavadinimai</vt:lpstr>
      </vt:variant>
      <vt:variant>
        <vt:i4>6</vt:i4>
      </vt:variant>
    </vt:vector>
  </HeadingPairs>
  <TitlesOfParts>
    <vt:vector size="11" baseType="lpstr">
      <vt:lpstr>Arial</vt:lpstr>
      <vt:lpstr>Calibri</vt:lpstr>
      <vt:lpstr>Calibri Light</vt:lpstr>
      <vt:lpstr>Comic Sans MS</vt:lpstr>
      <vt:lpstr>„Office“ tema</vt:lpstr>
      <vt:lpstr>STEAM VEIKLA   Kelionė į stebuklingą vandens pasaulį</vt:lpstr>
      <vt:lpstr>„PowerPoint“ pateiktis</vt:lpstr>
      <vt:lpstr>„PowerPoint“ pateiktis</vt:lpstr>
      <vt:lpstr>„PowerPoint“ pateiktis</vt:lpstr>
      <vt:lpstr>„PowerPoint“ pateiktis</vt:lpstr>
      <vt:lpstr>„PowerPoint“ pateiktis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STEAM VEIKLA   kelionė į stebuklingą vandens pasaulį</dc:title>
  <dc:creator>Elena</dc:creator>
  <cp:lastModifiedBy>Elena</cp:lastModifiedBy>
  <cp:revision>12</cp:revision>
  <dcterms:created xsi:type="dcterms:W3CDTF">2023-10-21T10:59:09Z</dcterms:created>
  <dcterms:modified xsi:type="dcterms:W3CDTF">2023-10-21T15:01:02Z</dcterms:modified>
</cp:coreProperties>
</file>