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F315-0E4A-47D4-8FA5-122B94562F1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51EF-D9A3-4C48-A433-F1AB0DCCC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F315-0E4A-47D4-8FA5-122B94562F1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51EF-D9A3-4C48-A433-F1AB0DCCC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F315-0E4A-47D4-8FA5-122B94562F1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51EF-D9A3-4C48-A433-F1AB0DCCC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F315-0E4A-47D4-8FA5-122B94562F1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51EF-D9A3-4C48-A433-F1AB0DCCC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F315-0E4A-47D4-8FA5-122B94562F1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51EF-D9A3-4C48-A433-F1AB0DCCC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F315-0E4A-47D4-8FA5-122B94562F1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51EF-D9A3-4C48-A433-F1AB0DCCC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F315-0E4A-47D4-8FA5-122B94562F1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51EF-D9A3-4C48-A433-F1AB0DCCC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F315-0E4A-47D4-8FA5-122B94562F1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51EF-D9A3-4C48-A433-F1AB0DCCC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F315-0E4A-47D4-8FA5-122B94562F1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51EF-D9A3-4C48-A433-F1AB0DCCC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F315-0E4A-47D4-8FA5-122B94562F1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51EF-D9A3-4C48-A433-F1AB0DCCC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F315-0E4A-47D4-8FA5-122B94562F1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51EF-D9A3-4C48-A433-F1AB0DCCC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4F315-0E4A-47D4-8FA5-122B94562F1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851EF-D9A3-4C48-A433-F1AB0DCCC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oon Children Characters Play In The Park, Summer Vacation. Vector Flat  Illustration. Royalty Free SVG, Cliparts, Vectors, And Stock Illustration.  Image 123510643."/>
          <p:cNvPicPr>
            <a:picLocks noChangeAspect="1" noChangeArrowheads="1"/>
          </p:cNvPicPr>
          <p:nvPr/>
        </p:nvPicPr>
        <p:blipFill>
          <a:blip r:embed="rId2">
            <a:lum bright="-1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1440" y="1000108"/>
            <a:ext cx="8572560" cy="2357454"/>
          </a:xfrm>
        </p:spPr>
        <p:txBody>
          <a:bodyPr>
            <a:prstTxWarp prst="textArchUp">
              <a:avLst>
                <a:gd name="adj" fmla="val 10250535"/>
              </a:avLst>
            </a:prstTxWarp>
            <a:normAutofit/>
          </a:bodyPr>
          <a:lstStyle/>
          <a:p>
            <a:r>
              <a:rPr lang="en-US" sz="66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SPALVOTA VASARA</a:t>
            </a:r>
            <a:endParaRPr lang="en-US" sz="66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286512" y="4071918"/>
            <a:ext cx="2857488" cy="2786082"/>
          </a:xfrm>
        </p:spPr>
        <p:txBody>
          <a:bodyPr/>
          <a:lstStyle/>
          <a:p>
            <a:r>
              <a:rPr lang="lt-LT" sz="2000" dirty="0" smtClean="0">
                <a:solidFill>
                  <a:srgbClr val="FFFF00"/>
                </a:solidFill>
              </a:rPr>
              <a:t>2023-06-14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,,</a:t>
            </a:r>
            <a:r>
              <a:rPr lang="en-US" sz="2000" dirty="0" err="1" smtClean="0">
                <a:solidFill>
                  <a:srgbClr val="FFFF00"/>
                </a:solidFill>
              </a:rPr>
              <a:t>Bitu</a:t>
            </a:r>
            <a:r>
              <a:rPr lang="lt-LT" sz="2000" dirty="0" err="1" smtClean="0">
                <a:solidFill>
                  <a:srgbClr val="FFFF00"/>
                </a:solidFill>
              </a:rPr>
              <a:t>čių</a:t>
            </a:r>
            <a:r>
              <a:rPr lang="lt-LT" sz="2000" dirty="0" smtClean="0">
                <a:solidFill>
                  <a:srgbClr val="FFFF00"/>
                </a:solidFill>
              </a:rPr>
              <a:t>” ir ,,</a:t>
            </a:r>
            <a:r>
              <a:rPr lang="lt-LT" sz="2000" dirty="0" err="1" smtClean="0">
                <a:solidFill>
                  <a:srgbClr val="FFFF00"/>
                </a:solidFill>
              </a:rPr>
              <a:t>Boružiukų</a:t>
            </a:r>
            <a:r>
              <a:rPr lang="lt-LT" sz="2000" dirty="0" smtClean="0">
                <a:solidFill>
                  <a:srgbClr val="FFFF00"/>
                </a:solidFill>
              </a:rPr>
              <a:t>” grupės</a:t>
            </a:r>
          </a:p>
          <a:p>
            <a:r>
              <a:rPr lang="lt-LT" sz="2000" dirty="0" smtClean="0">
                <a:solidFill>
                  <a:srgbClr val="FFFF00"/>
                </a:solidFill>
              </a:rPr>
              <a:t>1,5-3 metai</a:t>
            </a:r>
          </a:p>
          <a:p>
            <a:r>
              <a:rPr lang="lt-LT" sz="2000" dirty="0" smtClean="0">
                <a:solidFill>
                  <a:srgbClr val="FFFF00"/>
                </a:solidFill>
              </a:rPr>
              <a:t>IU mokytojos:</a:t>
            </a:r>
          </a:p>
          <a:p>
            <a:r>
              <a:rPr lang="lt-LT" sz="2000" dirty="0" smtClean="0">
                <a:solidFill>
                  <a:srgbClr val="FFFF00"/>
                </a:solidFill>
              </a:rPr>
              <a:t>Karolina </a:t>
            </a:r>
            <a:r>
              <a:rPr lang="lt-LT" sz="2000" dirty="0" err="1" smtClean="0">
                <a:solidFill>
                  <a:srgbClr val="FFFF00"/>
                </a:solidFill>
              </a:rPr>
              <a:t>Ladukaitė</a:t>
            </a:r>
            <a:endParaRPr lang="lt-LT" sz="2000" dirty="0" smtClean="0">
              <a:solidFill>
                <a:srgbClr val="FFFF00"/>
              </a:solidFill>
            </a:endParaRPr>
          </a:p>
          <a:p>
            <a:r>
              <a:rPr lang="lt-LT" sz="2000" dirty="0" smtClean="0">
                <a:solidFill>
                  <a:srgbClr val="FFFF00"/>
                </a:solidFill>
              </a:rPr>
              <a:t>Rasa </a:t>
            </a:r>
            <a:r>
              <a:rPr lang="lt-LT" sz="2000" dirty="0" err="1" smtClean="0">
                <a:solidFill>
                  <a:srgbClr val="FFFF00"/>
                </a:solidFill>
              </a:rPr>
              <a:t>Tavorienė</a:t>
            </a:r>
            <a:endParaRPr lang="lt-LT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rtoon Children Characters Play In The Park, Summer Vacation. Vector Flat  Illustration. Royalty Free SVG, Cliparts, Vectors, And Stock Illustration.  Image 123510643."/>
          <p:cNvPicPr>
            <a:picLocks noChangeAspect="1" noChangeArrowheads="1"/>
          </p:cNvPicPr>
          <p:nvPr/>
        </p:nvPicPr>
        <p:blipFill>
          <a:blip r:embed="rId2">
            <a:lum bright="-1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2400" dirty="0" smtClean="0">
                <a:solidFill>
                  <a:srgbClr val="FFFF00"/>
                </a:solidFill>
              </a:rPr>
              <a:t>Ugdytiniai</a:t>
            </a:r>
            <a:r>
              <a:rPr lang="lt-LT" sz="2400" dirty="0" smtClean="0">
                <a:solidFill>
                  <a:srgbClr val="FFFF00"/>
                </a:solidFill>
              </a:rPr>
              <a:t> </a:t>
            </a:r>
            <a:r>
              <a:rPr lang="lt-LT" sz="2400" dirty="0" smtClean="0">
                <a:solidFill>
                  <a:srgbClr val="FFFF00"/>
                </a:solidFill>
              </a:rPr>
              <a:t>domėjosi vasaros spalvomis ir </a:t>
            </a:r>
            <a:r>
              <a:rPr lang="lt-LT" sz="2400" dirty="0" smtClean="0">
                <a:solidFill>
                  <a:srgbClr val="FFFF00"/>
                </a:solidFill>
              </a:rPr>
              <a:t>pildė žinias apie jas</a:t>
            </a:r>
            <a:r>
              <a:rPr lang="lt-LT" sz="2400" dirty="0" smtClean="0">
                <a:solidFill>
                  <a:srgbClr val="FFFF00"/>
                </a:solidFill>
              </a:rPr>
              <a:t>. </a:t>
            </a:r>
            <a:endParaRPr lang="lt-LT" sz="24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lt-LT" sz="2400" dirty="0" smtClean="0">
                <a:solidFill>
                  <a:srgbClr val="FFFF00"/>
                </a:solidFill>
              </a:rPr>
              <a:t>Margino </a:t>
            </a:r>
            <a:r>
              <a:rPr lang="lt-LT" sz="2400" dirty="0" smtClean="0">
                <a:solidFill>
                  <a:srgbClr val="FFFF00"/>
                </a:solidFill>
              </a:rPr>
              <a:t>vasaros gėles ant </a:t>
            </a:r>
            <a:r>
              <a:rPr lang="lt-LT" sz="2400" dirty="0" smtClean="0">
                <a:solidFill>
                  <a:srgbClr val="FFFF00"/>
                </a:solidFill>
              </a:rPr>
              <a:t>lapo, </a:t>
            </a:r>
            <a:r>
              <a:rPr lang="lt-LT" sz="2400" dirty="0" smtClean="0">
                <a:solidFill>
                  <a:srgbClr val="FFFF00"/>
                </a:solidFill>
              </a:rPr>
              <a:t>klijavo joms viduriukus. </a:t>
            </a:r>
            <a:endParaRPr lang="lt-LT" sz="24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lt-LT" sz="2400" dirty="0" smtClean="0">
                <a:solidFill>
                  <a:srgbClr val="FFFF00"/>
                </a:solidFill>
              </a:rPr>
              <a:t> </a:t>
            </a:r>
            <a:r>
              <a:rPr lang="lt-LT" sz="2400" dirty="0" smtClean="0">
                <a:solidFill>
                  <a:srgbClr val="FFFF00"/>
                </a:solidFill>
              </a:rPr>
              <a:t>E</a:t>
            </a:r>
            <a:r>
              <a:rPr lang="lt-LT" sz="2400" dirty="0" smtClean="0">
                <a:solidFill>
                  <a:srgbClr val="FFFF00"/>
                </a:solidFill>
              </a:rPr>
              <a:t>ksperimento </a:t>
            </a:r>
            <a:r>
              <a:rPr lang="lt-LT" sz="2400" dirty="0" smtClean="0">
                <a:solidFill>
                  <a:srgbClr val="FFFF00"/>
                </a:solidFill>
              </a:rPr>
              <a:t>pagalba sužinojo kaip skleidžiasi gėlės</a:t>
            </a:r>
            <a:r>
              <a:rPr lang="lt-LT" sz="2400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buNone/>
            </a:pPr>
            <a:r>
              <a:rPr lang="lt-LT" sz="2400" dirty="0" smtClean="0">
                <a:solidFill>
                  <a:srgbClr val="FFFF00"/>
                </a:solidFill>
              </a:rPr>
              <a:t> Skaičiavo </a:t>
            </a:r>
            <a:r>
              <a:rPr lang="lt-LT" sz="2400" dirty="0" smtClean="0">
                <a:solidFill>
                  <a:srgbClr val="FFFF00"/>
                </a:solidFill>
              </a:rPr>
              <a:t>gėles ir </a:t>
            </a:r>
            <a:r>
              <a:rPr lang="lt-LT" sz="2400" dirty="0" smtClean="0">
                <a:solidFill>
                  <a:srgbClr val="FFFF00"/>
                </a:solidFill>
              </a:rPr>
              <a:t>paukštelius, </a:t>
            </a:r>
            <a:r>
              <a:rPr lang="lt-LT" sz="2400" dirty="0" smtClean="0">
                <a:solidFill>
                  <a:srgbClr val="FFFF00"/>
                </a:solidFill>
              </a:rPr>
              <a:t>rūšiavo pagal spalvas.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" name="Picture 4" descr="351672267_566650362335391_4863747448405228672_n.jpg"/>
          <p:cNvPicPr>
            <a:picLocks noChangeAspect="1"/>
          </p:cNvPicPr>
          <p:nvPr/>
        </p:nvPicPr>
        <p:blipFill>
          <a:blip r:embed="rId3"/>
          <a:srcRect t="8889" b="22222"/>
          <a:stretch>
            <a:fillRect/>
          </a:stretch>
        </p:blipFill>
        <p:spPr>
          <a:xfrm>
            <a:off x="6282625" y="2214554"/>
            <a:ext cx="2861375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350913872_819477209602674_43154117250290525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571744"/>
            <a:ext cx="3053975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351454689_604685544785496_872805998019930622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57364"/>
            <a:ext cx="2928940" cy="390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rtoon Children Characters Play In The Park, Summer Vacation. Vector Flat  Illustration. Royalty Free SVG, Cliparts, Vectors, And Stock Illustration.  Image 123510643."/>
          <p:cNvPicPr>
            <a:picLocks noChangeAspect="1" noChangeArrowheads="1"/>
          </p:cNvPicPr>
          <p:nvPr/>
        </p:nvPicPr>
        <p:blipFill>
          <a:blip r:embed="rId2">
            <a:lum bright="-1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351200364_562069019216011_56025872149674106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302141"/>
            <a:ext cx="2002393" cy="3555859"/>
          </a:xfrm>
          <a:prstGeom prst="rect">
            <a:avLst/>
          </a:prstGeom>
        </p:spPr>
      </p:pic>
      <p:pic>
        <p:nvPicPr>
          <p:cNvPr id="6" name="Picture 5" descr="351299654_240309992035005_97037458697421710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997641"/>
            <a:ext cx="5079439" cy="2860359"/>
          </a:xfrm>
          <a:prstGeom prst="rect">
            <a:avLst/>
          </a:prstGeom>
        </p:spPr>
      </p:pic>
      <p:pic>
        <p:nvPicPr>
          <p:cNvPr id="7" name="Picture 6" descr="351278064_1192366548095000_5653913586289836580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0"/>
            <a:ext cx="5786446" cy="3258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2928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solidFill>
                  <a:srgbClr val="FFFF00"/>
                </a:solidFill>
              </a:rPr>
              <a:t>Linksma pabaiga su skanėstais ir vandens pramogomis.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rtoon Children Characters Play In The Park, Summer Vacation. Vector Flat  Illustration. Royalty Free SVG, Cliparts, Vectors, And Stock Illustration.  Image 123510643."/>
          <p:cNvPicPr>
            <a:picLocks noChangeAspect="1" noChangeArrowheads="1"/>
          </p:cNvPicPr>
          <p:nvPr/>
        </p:nvPicPr>
        <p:blipFill>
          <a:blip r:embed="rId2">
            <a:lum bright="-1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pPr marL="742950" indent="-742950"/>
            <a:r>
              <a:rPr lang="lt-LT" sz="3600" dirty="0" smtClean="0">
                <a:solidFill>
                  <a:srgbClr val="FFFF00"/>
                </a:solidFill>
              </a:rPr>
              <a:t>IŠVADOS:</a:t>
            </a:r>
            <a:br>
              <a:rPr lang="lt-LT" sz="3600" dirty="0" smtClean="0">
                <a:solidFill>
                  <a:srgbClr val="FFFF00"/>
                </a:solidFill>
              </a:rPr>
            </a:br>
            <a:r>
              <a:rPr lang="lt-LT" sz="3600" dirty="0" smtClean="0">
                <a:solidFill>
                  <a:srgbClr val="FFFF00"/>
                </a:solidFill>
              </a:rPr>
              <a:t>1. Vaikai patyrė daug gerų emocijų.</a:t>
            </a:r>
            <a:br>
              <a:rPr lang="lt-LT" sz="3600" dirty="0" smtClean="0">
                <a:solidFill>
                  <a:srgbClr val="FFFF00"/>
                </a:solidFill>
              </a:rPr>
            </a:br>
            <a:r>
              <a:rPr lang="lt-LT" sz="3600" dirty="0" smtClean="0">
                <a:solidFill>
                  <a:srgbClr val="FFFF00"/>
                </a:solidFill>
              </a:rPr>
              <a:t>2. Įtvirtino spalvas.</a:t>
            </a:r>
            <a:br>
              <a:rPr lang="lt-LT" sz="3600" dirty="0" smtClean="0">
                <a:solidFill>
                  <a:srgbClr val="FFFF00"/>
                </a:solidFill>
              </a:rPr>
            </a:br>
            <a:r>
              <a:rPr lang="lt-LT" sz="3600" dirty="0" smtClean="0">
                <a:solidFill>
                  <a:srgbClr val="FFFF00"/>
                </a:solidFill>
              </a:rPr>
              <a:t>3. Pasikartojo sąvokas vienas ir daug.</a:t>
            </a:r>
            <a:br>
              <a:rPr lang="lt-LT" sz="3600" dirty="0" smtClean="0">
                <a:solidFill>
                  <a:srgbClr val="FFFF00"/>
                </a:solidFill>
              </a:rPr>
            </a:br>
            <a:r>
              <a:rPr lang="lt-LT" sz="3600" dirty="0" smtClean="0">
                <a:solidFill>
                  <a:srgbClr val="FFFF00"/>
                </a:solidFill>
              </a:rPr>
              <a:t>4.Skaičiavo iki 5.</a:t>
            </a:r>
            <a:br>
              <a:rPr lang="lt-LT" sz="3600" dirty="0" smtClean="0">
                <a:solidFill>
                  <a:srgbClr val="FFFF00"/>
                </a:solidFill>
              </a:rPr>
            </a:br>
            <a:r>
              <a:rPr lang="lt-LT" sz="3600" dirty="0" smtClean="0">
                <a:solidFill>
                  <a:srgbClr val="FFFF00"/>
                </a:solidFill>
              </a:rPr>
              <a:t>5. </a:t>
            </a:r>
            <a:r>
              <a:rPr lang="lt-LT" sz="3600" dirty="0" smtClean="0">
                <a:solidFill>
                  <a:srgbClr val="FFFF00"/>
                </a:solidFill>
              </a:rPr>
              <a:t>Sužinojo </a:t>
            </a:r>
            <a:r>
              <a:rPr lang="lt-LT" sz="3600" dirty="0" smtClean="0">
                <a:solidFill>
                  <a:srgbClr val="FFFF00"/>
                </a:solidFill>
              </a:rPr>
              <a:t>gėlės savybes.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69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SPALVOTA VASARA</vt:lpstr>
      <vt:lpstr>Slide 2</vt:lpstr>
      <vt:lpstr>Slide 3</vt:lpstr>
      <vt:lpstr>IŠVADOS: 1. Vaikai patyrė daug gerų emocijų. 2. Įtvirtino spalvas. 3. Pasikartojo sąvokas vienas ir daug. 4.Skaičiavo iki 5. 5. Sužinojo gėlės savybes.</vt:lpstr>
      <vt:lpstr>Slide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SPALVOTA VASARA</dc:title>
  <dc:creator>Aukletoja</dc:creator>
  <cp:lastModifiedBy>Aukletoja</cp:lastModifiedBy>
  <cp:revision>2</cp:revision>
  <dcterms:created xsi:type="dcterms:W3CDTF">2023-06-14T09:58:03Z</dcterms:created>
  <dcterms:modified xsi:type="dcterms:W3CDTF">2023-06-16T06:25:09Z</dcterms:modified>
</cp:coreProperties>
</file>