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7DD8967A-1551-220C-04E0-D987AEA95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xmlns="" id="{61707DD3-EF37-B4D3-4FF3-785D867D24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xmlns="" id="{B78C2272-CBFF-7306-17AA-90FC447FB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xmlns="" id="{5119DA87-7E66-5944-EDAE-09158AC82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E01E972B-325F-95C0-8429-8CD8350E6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99277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5F1D383F-AFEC-3776-04AE-5FFC44F43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xmlns="" id="{CDAF4461-3620-FBC2-C4CF-745B0D83A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xmlns="" id="{C63B690E-A1A3-9F14-5239-711BBD385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xmlns="" id="{8C1BC200-7195-20CD-9B72-8B77E1481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15F2BC7D-DD55-FDA0-0646-EAA279F90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822912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xmlns="" id="{E99E90D3-FDE6-8B1D-B46A-D189746F7D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xmlns="" id="{CBE7DED2-62D0-1E14-328B-AB1F5CB20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xmlns="" id="{F3F68D19-AEA3-B6CC-E165-CFBA89FF5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xmlns="" id="{F5567E46-7FDA-B769-8E85-7B806A000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45BD43D4-CDE7-64C2-509F-E3623511F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27206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CB80F757-698A-5975-D1B0-E008D426D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EF7F874D-8DF7-1A04-291B-18CDC7385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xmlns="" id="{92DA2EBA-055E-F127-97EE-3A869DCE1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xmlns="" id="{EB6A73D2-7F80-780F-A63B-9C322794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85A4E1F9-DC05-D1EA-82C2-53C991DDE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862981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5AC04A0D-4F2C-EF4B-9A47-7E024F953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xmlns="" id="{D99E10A5-90E9-3166-9B92-13D7E9029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xmlns="" id="{0D4C29DB-4012-D6DF-52AF-3775A9C6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xmlns="" id="{A0A29C03-C997-3472-9BE6-CB19B5BAD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D0574FAA-2A50-8EA8-65C3-666D6BD6B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138533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2DB5004F-1E07-48EE-2BE8-BD43B977D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7F746236-07C7-54D9-7F8D-6D2EE3A5BC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xmlns="" id="{B110E304-5E0A-F80E-2215-0B88835BD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xmlns="" id="{05C022EC-C37B-2EFF-E4BD-5E3B3471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xmlns="" id="{B3714174-AC50-DD63-95EC-F5CDD88E8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xmlns="" id="{9E075D7A-11D3-13E6-BFF0-99FF326FD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669609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598C0521-1C8B-CE9D-03CE-325B32907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xmlns="" id="{B2D1BDA3-C311-78CD-ED95-7EC77D1D03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xmlns="" id="{1ACF3F37-F5D9-A9E5-8DA2-F3FF71293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xmlns="" id="{655027A5-D52F-8F84-7932-1DB5EE921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xmlns="" id="{12F32AD4-80D5-3FA5-00A6-DCBC71E841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xmlns="" id="{E8197C42-AA69-85CB-B6DB-ED1217FA1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xmlns="" id="{254CC7D0-8A71-8D4B-F54A-027141A64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xmlns="" id="{C2EC0BBF-449C-86AC-D1A7-419F140A5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4135479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8C962D2B-25B6-4F7A-0DF5-D9BB4F8C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xmlns="" id="{0B4A36BB-BB28-B69A-F648-E4E2B85AD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xmlns="" id="{B5C8DC18-FE9F-F259-89CA-E728B925E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xmlns="" id="{A3333E1B-5CC5-4398-E77C-2F767576A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05486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xmlns="" id="{771B1E38-78C3-B6B3-EE53-440CE70A0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xmlns="" id="{BDB38098-D6FF-F6AD-02A8-0AF4126B1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xmlns="" id="{1B4F78ED-ECAE-F2DA-0B2A-E0B647189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202233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6F5BDE31-6A2C-13C1-A309-9A6255900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xmlns="" id="{D9BD3524-C5E1-78C9-7FBA-27D415033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xmlns="" id="{89A5720C-D6D4-482D-C665-050042C54D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xmlns="" id="{71978965-5540-0A82-343C-B692B0651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xmlns="" id="{6C58DBA1-E878-33F0-B555-FA8C808AE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xmlns="" id="{D30C26DF-CF03-2646-B579-55137DB22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72504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D44CFE82-27D9-7268-82BF-8F15601BE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xmlns="" id="{453C560E-62C2-CA30-CAFB-997A39DD34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xmlns="" id="{AA30E127-41A7-8881-7E97-37A1F95DA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xmlns="" id="{1059657C-B07B-196C-F2F4-5E12C11E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xmlns="" id="{05BD0787-F484-AC1C-4D9C-5BB2E8AA9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xmlns="" id="{77FDFE46-5127-DB6D-6FA2-41400153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42412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xmlns="" id="{DD46303D-4974-0DD5-0322-4EAC50060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xmlns="" id="{BDD8F1B4-128C-A354-53B9-4757515EC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xmlns="" id="{7D6DFC7C-80E3-70E5-8771-057E391D14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BFFC2-6981-4F41-A99F-46A07C897BD6}" type="datetimeFigureOut">
              <a:rPr lang="lt-LT" smtClean="0"/>
              <a:pPr/>
              <a:t>2023-05-05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xmlns="" id="{34B1D1EE-8048-AB85-6420-AB61C01E1A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xmlns="" id="{641FC177-DD26-7D0C-0224-533D2CD774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50681-486B-4223-A8D8-F1E2D297F9B4}" type="slidenum">
              <a:rPr lang="lt-LT" smtClean="0"/>
              <a:pPr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xmlns="" val="377236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CC23B9CB-B9DC-6A3E-E7DB-EDB74E2B4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33000"/>
                    </a14:imgEffect>
                    <a14:imgEffect>
                      <a14:colorTemperature colorTemp="8081"/>
                    </a14:imgEffect>
                    <a14:imgEffect>
                      <a14:saturation sat="392000"/>
                    </a14:imgEffect>
                    <a14:imgEffect>
                      <a14:brightnessContrast bright="-5000" contrast="-7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7141"/>
            <a:ext cx="12192000" cy="6905141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562A172E-B60A-7408-9EC2-1E2C3CA017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331" y="194711"/>
            <a:ext cx="9144000" cy="2387600"/>
          </a:xfrm>
        </p:spPr>
        <p:txBody>
          <a:bodyPr/>
          <a:lstStyle/>
          <a:p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,,MAMYTE MYLIMIAUSIA“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xmlns="" id="{921B64B8-1088-E78A-9676-A2E52EC8A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6209" y="3784187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lt-L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Boružiukų</a:t>
            </a:r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lt-L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</a:t>
            </a:r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m.</a:t>
            </a:r>
          </a:p>
          <a:p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Mokytoja Rasa </a:t>
            </a:r>
            <a:r>
              <a:rPr lang="lt-LT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Tavorienė</a:t>
            </a:r>
            <a:endParaRPr lang="lt-L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2023-05-02-2023-05-05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xmlns="" val="1179511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DAB4A81E-4EC1-41D3-4420-AEAD9FCC1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xmlns="" id="{46CDEE03-099B-9778-4F12-057546212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063"/>
            <a:ext cx="10515600" cy="1947381"/>
          </a:xfrm>
        </p:spPr>
        <p:txBody>
          <a:bodyPr>
            <a:normAutofit fontScale="90000"/>
          </a:bodyPr>
          <a:lstStyle/>
          <a:p>
            <a:pPr algn="ctr"/>
            <a:r>
              <a:rPr lang="lt-LT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Visą savaitę </a:t>
            </a:r>
            <a:r>
              <a:rPr lang="lt-LT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vaikai ruošėsi mamytės dienai. Darė </a:t>
            </a:r>
            <a:r>
              <a:rPr lang="lt-LT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joms dovanėles. </a:t>
            </a:r>
            <a:r>
              <a:rPr lang="lt-LT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Sodino, laistė gėlytes ir žiūrėjo filmukus apie įvairias gėles. </a:t>
            </a:r>
            <a:r>
              <a:rPr lang="lt-LT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Mokėsi </a:t>
            </a:r>
            <a:r>
              <a:rPr lang="lt-LT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skaičiuoti gėlytes ir </a:t>
            </a:r>
            <a:r>
              <a:rPr lang="lt-LT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įtvirtino </a:t>
            </a:r>
            <a:r>
              <a:rPr lang="lt-LT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jų spalvas</a:t>
            </a:r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aveikslėlis 5">
            <a:extLst>
              <a:ext uri="{FF2B5EF4-FFF2-40B4-BE49-F238E27FC236}">
                <a16:creationId xmlns:a16="http://schemas.microsoft.com/office/drawing/2014/main" xmlns="" id="{77CAF7E5-0E4A-7031-8B90-9AEF6B3F43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42782" y="1955231"/>
            <a:ext cx="2659825" cy="4723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xmlns="" id="{1B23B254-50CE-201B-1F81-62E6F6AB8D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2061248"/>
            <a:ext cx="2659825" cy="4723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xmlns="" id="{E4754D06-7D3A-C40B-B54B-212DCA7052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9218" y="2171381"/>
            <a:ext cx="2659825" cy="4723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xmlns="" id="{A91F9678-2672-F662-8F55-F52F3E71EA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637686" y="3235809"/>
            <a:ext cx="4220814" cy="2374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2630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>
            <a:extLst>
              <a:ext uri="{FF2B5EF4-FFF2-40B4-BE49-F238E27FC236}">
                <a16:creationId xmlns:a16="http://schemas.microsoft.com/office/drawing/2014/main" xmlns="" id="{E86D33DE-DB0F-0EFC-C128-DD3A65CC0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xmlns="" id="{C624621D-2A7B-9DFC-2821-83B5312E4F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876" b="28378"/>
          <a:stretch/>
        </p:blipFill>
        <p:spPr>
          <a:xfrm>
            <a:off x="9057106" y="3579223"/>
            <a:ext cx="3134894" cy="2769326"/>
          </a:xfrm>
          <a:prstGeom prst="rect">
            <a:avLst/>
          </a:prstGeom>
        </p:spPr>
      </p:pic>
      <p:pic>
        <p:nvPicPr>
          <p:cNvPr id="10" name="Paveikslėlis 9">
            <a:extLst>
              <a:ext uri="{FF2B5EF4-FFF2-40B4-BE49-F238E27FC236}">
                <a16:creationId xmlns:a16="http://schemas.microsoft.com/office/drawing/2014/main" xmlns="" id="{7308BFB0-7AFA-16CF-3ECB-E8511D2611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1219127" y="2503983"/>
            <a:ext cx="5573143" cy="3134893"/>
          </a:xfrm>
          <a:prstGeom prst="rect">
            <a:avLst/>
          </a:prstGeom>
        </p:spPr>
      </p:pic>
      <p:pic>
        <p:nvPicPr>
          <p:cNvPr id="12" name="Paveikslėlis 11">
            <a:extLst>
              <a:ext uri="{FF2B5EF4-FFF2-40B4-BE49-F238E27FC236}">
                <a16:creationId xmlns:a16="http://schemas.microsoft.com/office/drawing/2014/main" xmlns="" id="{70A94B97-C8AD-3023-8D1B-F7B824F6F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6554" y="260534"/>
            <a:ext cx="5466382" cy="3078256"/>
          </a:xfrm>
          <a:prstGeom prst="rect">
            <a:avLst/>
          </a:prstGeom>
        </p:spPr>
      </p:pic>
      <p:pic>
        <p:nvPicPr>
          <p:cNvPr id="14" name="Paveikslėlis 13">
            <a:extLst>
              <a:ext uri="{FF2B5EF4-FFF2-40B4-BE49-F238E27FC236}">
                <a16:creationId xmlns:a16="http://schemas.microsoft.com/office/drawing/2014/main" xmlns="" id="{D1CE7697-D81D-554E-388C-C78EF35A94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81" r="27536"/>
          <a:stretch/>
        </p:blipFill>
        <p:spPr>
          <a:xfrm rot="5400000">
            <a:off x="3717698" y="3642496"/>
            <a:ext cx="3078254" cy="28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0151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>
            <a:extLst>
              <a:ext uri="{FF2B5EF4-FFF2-40B4-BE49-F238E27FC236}">
                <a16:creationId xmlns:a16="http://schemas.microsoft.com/office/drawing/2014/main" xmlns="" id="{3F73B159-A0AB-E36F-5866-AC78494D3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avadinimas 2">
            <a:extLst>
              <a:ext uri="{FF2B5EF4-FFF2-40B4-BE49-F238E27FC236}">
                <a16:creationId xmlns:a16="http://schemas.microsoft.com/office/drawing/2014/main" xmlns="" id="{A5CD5992-A67D-FF16-3816-4E338D2E1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6562"/>
          </a:xfrm>
        </p:spPr>
        <p:txBody>
          <a:bodyPr>
            <a:normAutofit fontScale="90000"/>
          </a:bodyPr>
          <a:lstStyle/>
          <a:p>
            <a: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IŠVADOS</a:t>
            </a:r>
            <a:br>
              <a:rPr lang="lt-L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Ugdytiniai įtvirtino </a:t>
            </a: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spalvas ir skaičius.</a:t>
            </a:r>
            <a:b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Suprato, </a:t>
            </a: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kad mamytei reikia visada padėti</a:t>
            </a:r>
            <a: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Mokėsi </a:t>
            </a:r>
            <a:r>
              <a:rPr lang="lt-LT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švelnių, šiltų kreipimosi į mamytę </a:t>
            </a:r>
            <a: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žodžių.</a:t>
            </a:r>
            <a:b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Vaikai pasigamino sveikinimus mamytėms</a:t>
            </a:r>
            <a:endParaRPr lang="lt-LT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0767535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47</Words>
  <Application>Microsoft Office PowerPoint</Application>
  <PresentationFormat>Custom</PresentationFormat>
  <Paragraphs>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„Office“ tema</vt:lpstr>
      <vt:lpstr>,,MAMYTE MYLIMIAUSIA“</vt:lpstr>
      <vt:lpstr>Visą savaitę vaikai ruošėsi mamytės dienai. Darė joms dovanėles. Sodino, laistė gėlytes ir žiūrėjo filmukus apie įvairias gėles. Mokėsi skaičiuoti gėlytes ir įtvirtino jų spalvas.</vt:lpstr>
      <vt:lpstr>Slide 3</vt:lpstr>
      <vt:lpstr>IŠVADOS  1. Ugdytiniai įtvirtino spalvas ir skaičius.  2. Suprato, kad mamytei reikia visada padėti.  3. Mokėsi švelnių, šiltų kreipimosi į mamytę  žodžių.  4. Vaikai pasigamino sveikinimus mamytėms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,,MAMYTE MYLIMIAUSIA“</dc:title>
  <dc:creator>User5</dc:creator>
  <cp:lastModifiedBy>Aukletoja</cp:lastModifiedBy>
  <cp:revision>3</cp:revision>
  <dcterms:created xsi:type="dcterms:W3CDTF">2023-05-05T06:53:01Z</dcterms:created>
  <dcterms:modified xsi:type="dcterms:W3CDTF">2023-05-05T09:12:53Z</dcterms:modified>
</cp:coreProperties>
</file>