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DD8967A-1551-220C-04E0-D987AEA9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61707DD3-EF37-B4D3-4FF3-785D867D2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B78C2272-CBFF-7306-17AA-90FC447F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5119DA87-7E66-5944-EDAE-09158AC8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E01E972B-325F-95C0-8429-8CD8350E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99277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F1D383F-AFEC-3776-04AE-5FFC44F4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CDAF4461-3620-FBC2-C4CF-745B0D83A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C63B690E-A1A3-9F14-5239-711BBD38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8C1BC200-7195-20CD-9B72-8B77E148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15F2BC7D-DD55-FDA0-0646-EAA279F9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2291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xmlns="" id="{E99E90D3-FDE6-8B1D-B46A-D189746F7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CBE7DED2-62D0-1E14-328B-AB1F5CB20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F3F68D19-AEA3-B6CC-E165-CFBA89FF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5567E46-7FDA-B769-8E85-7B806A00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45BD43D4-CDE7-64C2-509F-E3623511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7206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B80F757-698A-5975-D1B0-E008D426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EF7F874D-8DF7-1A04-291B-18CDC738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92DA2EBA-055E-F127-97EE-3A869DCE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EB6A73D2-7F80-780F-A63B-9C322794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85A4E1F9-DC05-D1EA-82C2-53C991DD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629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AC04A0D-4F2C-EF4B-9A47-7E024F95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D99E10A5-90E9-3166-9B92-13D7E90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0D4C29DB-4012-D6DF-52AF-3775A9C6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0A29C03-C997-3472-9BE6-CB19B5BA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D0574FAA-2A50-8EA8-65C3-666D6BD6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38533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DB5004F-1E07-48EE-2BE8-BD43B977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7F746236-07C7-54D9-7F8D-6D2EE3A5B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B110E304-5E0A-F80E-2215-0B88835BD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05C022EC-C37B-2EFF-E4BD-5E3B3471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3714174-AC50-DD63-95EC-F5CDD88E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9E075D7A-11D3-13E6-BFF0-99FF326F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6960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98C0521-1C8B-CE9D-03CE-325B3290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B2D1BDA3-C311-78CD-ED95-7EC77D1D0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1ACF3F37-F5D9-A9E5-8DA2-F3FF71293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655027A5-D52F-8F84-7932-1DB5EE921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12F32AD4-80D5-3FA5-00A6-DCBC71E84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E8197C42-AA69-85CB-B6DB-ED1217FA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254CC7D0-8A71-8D4B-F54A-027141A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C2EC0BBF-449C-86AC-D1A7-419F140A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1354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C962D2B-25B6-4F7A-0DF5-D9BB4F8C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0B4A36BB-BB28-B69A-F648-E4E2B85A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B5C8DC18-FE9F-F259-89CA-E728B925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A3333E1B-5CC5-4398-E77C-2F76757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548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771B1E38-78C3-B6B3-EE53-440CE70A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DB38098-D6FF-F6AD-02A8-0AF4126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1B4F78ED-ECAE-F2DA-0B2A-E0B64718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223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F5BDE31-6A2C-13C1-A309-9A625590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D9BD3524-C5E1-78C9-7FBA-27D41503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89A5720C-D6D4-482D-C665-050042C54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71978965-5540-0A82-343C-B692B06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6C58DBA1-E878-33F0-B555-FA8C808A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D30C26DF-CF03-2646-B579-55137DB2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7250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44CFE82-27D9-7268-82BF-8F15601B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453C560E-62C2-CA30-CAFB-997A39DD3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AA30E127-41A7-8881-7E97-37A1F95DA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1059657C-B07B-196C-F2F4-5E12C11E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05BD0787-F484-AC1C-4D9C-5BB2E8AA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77FDFE46-5127-DB6D-6FA2-41400153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412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DD46303D-4974-0DD5-0322-4EAC5006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BDD8F1B4-128C-A354-53B9-4757515EC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7D6DFC7C-80E3-70E5-8771-057E391D1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FFC2-6981-4F41-A99F-46A07C897BD6}" type="datetimeFigureOut">
              <a:rPr lang="lt-LT" smtClean="0"/>
              <a:pPr/>
              <a:t>2023-05-05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34B1D1EE-8048-AB85-6420-AB61C01E1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641FC177-DD26-7D0C-0224-533D2CD7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0681-486B-4223-A8D8-F1E2D297F9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7723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CC23B9CB-B9DC-6A3E-E7DB-EDB74E2B4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3000"/>
                    </a14:imgEffect>
                    <a14:imgEffect>
                      <a14:colorTemperature colorTemp="8081"/>
                    </a14:imgEffect>
                    <a14:imgEffect>
                      <a14:saturation sat="392000"/>
                    </a14:imgEffect>
                    <a14:imgEffect>
                      <a14:brightnessContrast bright="-5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7141"/>
            <a:ext cx="12192000" cy="6905141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62A172E-B60A-7408-9EC2-1E2C3CA0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94711"/>
            <a:ext cx="9144000" cy="2387600"/>
          </a:xfrm>
        </p:spPr>
        <p:txBody>
          <a:bodyPr/>
          <a:lstStyle/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,,MAMYTE MYLIMIAUSIA“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921B64B8-1088-E78A-9676-A2E52EC8A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6209" y="378418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Boružiukų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m.</a:t>
            </a:r>
          </a:p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 Rasa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Tavorienė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2023-05-02-2023-05-05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17951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DAB4A81E-4EC1-41D3-4420-AEAD9FCC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6CDEE03-099B-9778-4F12-05754621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063"/>
            <a:ext cx="10515600" cy="194738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Visą savaitę </a:t>
            </a:r>
            <a:r>
              <a:rPr lang="lt-L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vaikai ruošėsi mamytės dienai. Darė </a:t>
            </a:r>
            <a:r>
              <a:rPr lang="lt-LT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joms dovanėles. </a:t>
            </a:r>
            <a:r>
              <a:rPr lang="lt-L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Sodino, laistė gėlytes ir žiūrėjo filmukus apie įvairias gėles. </a:t>
            </a:r>
            <a:r>
              <a:rPr lang="lt-LT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Mokėsi </a:t>
            </a:r>
            <a:r>
              <a:rPr lang="lt-L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skaičiuoti gėlytes ir </a:t>
            </a:r>
            <a:r>
              <a:rPr lang="lt-LT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įtvirtino </a:t>
            </a:r>
            <a:r>
              <a:rPr lang="lt-L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jų spalvas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77CAF7E5-0E4A-7031-8B90-9AEF6B3F4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782" y="1955231"/>
            <a:ext cx="2659825" cy="4723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1B23B254-50CE-201B-1F81-62E6F6AB8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061248"/>
            <a:ext cx="2659825" cy="4723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E4754D06-7D3A-C40B-B54B-212DCA705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218" y="2171381"/>
            <a:ext cx="2659825" cy="4723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A91F9678-2672-F662-8F55-F52F3E71E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37686" y="3235809"/>
            <a:ext cx="4220814" cy="2374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630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E86D33DE-DB0F-0EFC-C128-DD3A65CC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C624621D-2A7B-9DFC-2821-83B5312E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6" b="28378"/>
          <a:stretch/>
        </p:blipFill>
        <p:spPr>
          <a:xfrm>
            <a:off x="9057106" y="3579223"/>
            <a:ext cx="3134894" cy="276932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7308BFB0-7AFA-16CF-3ECB-E8511D261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19127" y="2503983"/>
            <a:ext cx="5573143" cy="313489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70A94B97-C8AD-3023-8D1B-F7B824F6F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554" y="260534"/>
            <a:ext cx="5466382" cy="3078256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D1CE7697-D81D-554E-388C-C78EF35A94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1" r="27536"/>
          <a:stretch/>
        </p:blipFill>
        <p:spPr>
          <a:xfrm rot="5400000">
            <a:off x="3717698" y="3642496"/>
            <a:ext cx="3078254" cy="28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3F73B159-A0AB-E36F-5866-AC78494D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xmlns="" id="{A5CD5992-A67D-FF16-3816-4E338D2E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6562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b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Ugdytiniai įtvirtino </a:t>
            </a: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spalvas ir skaičius.</a:t>
            </a:r>
            <a:b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Suprato, </a:t>
            </a: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mamytei reikia visada padėti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Mokėsi </a:t>
            </a:r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švelnių, šiltų kreipimosi į mamytę 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žodžių.</a:t>
            </a:r>
            <a:b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Vaikai pasigamino sveikinimus mamytėms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76753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„Office“ tema</vt:lpstr>
      <vt:lpstr>,,MAMYTE MYLIMIAUSIA“</vt:lpstr>
      <vt:lpstr>Visą savaitę vaikai ruošėsi mamytės dienai. Darė joms dovanėles. Sodino, laistė gėlytes ir žiūrėjo filmukus apie įvairias gėles. Mokėsi skaičiuoti gėlytes ir įtvirtino jų spalvas.</vt:lpstr>
      <vt:lpstr>Slide 3</vt:lpstr>
      <vt:lpstr>IŠVADOS  1. Ugdytiniai įtvirtino spalvas ir skaičius.  2. Suprato, kad mamytei reikia visada padėti.  3. Mokėsi švelnių, šiltų kreipimosi į mamytę  žodžių.  4. Vaikai pasigamino sveikinimus mamytėms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,,MAMYTE MYLIMIAUSIA“</dc:title>
  <dc:creator>User5</dc:creator>
  <cp:lastModifiedBy>Aukletoja</cp:lastModifiedBy>
  <cp:revision>3</cp:revision>
  <dcterms:created xsi:type="dcterms:W3CDTF">2023-05-05T06:53:01Z</dcterms:created>
  <dcterms:modified xsi:type="dcterms:W3CDTF">2023-05-05T09:12:53Z</dcterms:modified>
</cp:coreProperties>
</file>