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8E05-0907-4B27-80E8-4C4B8EAD37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B99A-25B2-4988-914E-833949711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Žibuoklė (gėlė) | Gėlių rojus"/>
          <p:cNvPicPr>
            <a:picLocks noChangeAspect="1" noChangeArrowheads="1"/>
          </p:cNvPicPr>
          <p:nvPr/>
        </p:nvPicPr>
        <p:blipFill>
          <a:blip r:embed="rId2">
            <a:lum contrast="-70000"/>
          </a:blip>
          <a:srcRect r="94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Autofit/>
          </a:bodyPr>
          <a:lstStyle/>
          <a:p>
            <a:r>
              <a:rPr lang="lt-LT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,,GRAŽIAUSI ŽIEDAI MAMYTEI”</a:t>
            </a:r>
            <a:endParaRPr lang="en-US" sz="54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6400800" cy="1752600"/>
          </a:xfrm>
        </p:spPr>
        <p:txBody>
          <a:bodyPr>
            <a:normAutofit/>
          </a:bodyPr>
          <a:lstStyle/>
          <a:p>
            <a:r>
              <a:rPr lang="lt-LT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,,Bitučių” gr. 1,5-2 m.</a:t>
            </a:r>
          </a:p>
          <a:p>
            <a:r>
              <a:rPr lang="lt-LT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Mokytoja Karolina </a:t>
            </a:r>
            <a:r>
              <a:rPr lang="lt-LT" sz="1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Ladukaitė</a:t>
            </a:r>
            <a:endParaRPr lang="lt-LT" sz="1800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t-LT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2023-05-02-2023-05-05</a:t>
            </a:r>
            <a:endParaRPr lang="en-US" sz="18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Žibuoklė (gėlė) | Gėlių rojus"/>
          <p:cNvPicPr>
            <a:picLocks noChangeAspect="1" noChangeArrowheads="1"/>
          </p:cNvPicPr>
          <p:nvPr/>
        </p:nvPicPr>
        <p:blipFill>
          <a:blip r:embed="rId2">
            <a:lum contrast="-70000"/>
          </a:blip>
          <a:srcRect r="94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lt-LT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Kiekvieną dieną būdami </a:t>
            </a:r>
            <a:r>
              <a:rPr lang="lt-L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darželyje vaikai galvoja </a:t>
            </a:r>
            <a:r>
              <a:rPr lang="lt-LT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apie mamytes, piešia joms piešinius, daro darbelius</a:t>
            </a:r>
            <a:r>
              <a:rPr lang="lt-LT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Pirmasis gegužės sekmadienis- Mamos diena , todėl buvo nuspręsta  </a:t>
            </a:r>
            <a:r>
              <a:rPr lang="lt-LT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su vaikais padaryti </a:t>
            </a:r>
            <a:r>
              <a:rPr lang="lt-LT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mamoms </a:t>
            </a:r>
            <a:r>
              <a:rPr lang="lt-LT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siurprizą. 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43609712_1394613364607896_1162768376007185822_n.jpg"/>
          <p:cNvPicPr>
            <a:picLocks noChangeAspect="1"/>
          </p:cNvPicPr>
          <p:nvPr/>
        </p:nvPicPr>
        <p:blipFill>
          <a:blip r:embed="rId3"/>
          <a:srcRect l="18055" t="15625" r="19444"/>
          <a:stretch>
            <a:fillRect/>
          </a:stretch>
        </p:blipFill>
        <p:spPr>
          <a:xfrm>
            <a:off x="6516216" y="2128008"/>
            <a:ext cx="2627784" cy="4729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343610058_1262746121111502_5033197556271615209_n.jpg"/>
          <p:cNvPicPr>
            <a:picLocks noChangeAspect="1"/>
          </p:cNvPicPr>
          <p:nvPr/>
        </p:nvPicPr>
        <p:blipFill>
          <a:blip r:embed="rId4"/>
          <a:srcRect l="19444" t="7291" r="13889" b="7291"/>
          <a:stretch>
            <a:fillRect/>
          </a:stretch>
        </p:blipFill>
        <p:spPr>
          <a:xfrm>
            <a:off x="251520" y="2281314"/>
            <a:ext cx="2677406" cy="4573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343067485_564054219046395_1097214484888248857_n.jpg"/>
          <p:cNvPicPr>
            <a:picLocks noChangeAspect="1"/>
          </p:cNvPicPr>
          <p:nvPr/>
        </p:nvPicPr>
        <p:blipFill>
          <a:blip r:embed="rId5"/>
          <a:srcRect l="15278" t="12500" r="19444"/>
          <a:stretch>
            <a:fillRect/>
          </a:stretch>
        </p:blipFill>
        <p:spPr>
          <a:xfrm>
            <a:off x="3386126" y="2185056"/>
            <a:ext cx="2614634" cy="467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Žibuoklė (gėlė) | Gėlių rojus"/>
          <p:cNvPicPr>
            <a:picLocks noChangeAspect="1" noChangeArrowheads="1"/>
          </p:cNvPicPr>
          <p:nvPr/>
        </p:nvPicPr>
        <p:blipFill>
          <a:blip r:embed="rId2">
            <a:lum contrast="-70000"/>
          </a:blip>
          <a:srcRect r="94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Vaikai s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kynė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uostė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gėlytes,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bandė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iš sagų sudėlioti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ir suskaičiuoti, iš kiek sagučių susideda žiedas. Klausė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dainelių apie mamytę,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darė </a:t>
            </a:r>
            <a:r>
              <a:rPr lang="lt-L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atvirukus.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344752924_1878319155894682_639173865640228256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928802"/>
            <a:ext cx="3571882" cy="4762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342883906_100169499748085_186838652498067614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809715"/>
            <a:ext cx="3571900" cy="4762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Žibuoklė (gėlė) | Gėlių rojus"/>
          <p:cNvPicPr>
            <a:picLocks noChangeAspect="1" noChangeArrowheads="1"/>
          </p:cNvPicPr>
          <p:nvPr/>
        </p:nvPicPr>
        <p:blipFill>
          <a:blip r:embed="rId2">
            <a:lum contrast="-70000"/>
          </a:blip>
          <a:srcRect r="94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4572008"/>
          </a:xfrm>
        </p:spPr>
        <p:txBody>
          <a:bodyPr>
            <a:normAutofit/>
          </a:bodyPr>
          <a:lstStyle/>
          <a:p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IŠVADOS</a:t>
            </a:r>
            <a:b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lt-LT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aikai mokėsi 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mamytę saugoti, globoti ir visada padėti.</a:t>
            </a:r>
            <a:b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Ugdė kūrybiškumą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Sužinojo 2-3 gėlių pavadinimus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Piešė </a:t>
            </a:r>
            <a:r>
              <a:rPr lang="lt-LT" sz="32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sz="32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konstravo </a:t>
            </a:r>
            <a:r>
              <a:rPr lang="lt-L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dovanas mamytėms</a:t>
            </a: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76</Words>
  <Application>Microsoft Office PowerPoint</Application>
  <PresentationFormat>Demonstracija ekrane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,,GRAŽIAUSI ŽIEDAI MAMYTEI”</vt:lpstr>
      <vt:lpstr>Kiekvieną dieną būdami darželyje vaikai galvoja apie mamytes, piešia joms piešinius, daro darbelius. Pirmasis gegužės sekmadienis- Mamos diena , todėl buvo nuspręsta  su vaikais padaryti mamoms siurprizą. </vt:lpstr>
      <vt:lpstr>Vaikai skynė ir uostė gėlytes, bandė iš sagų sudėlioti ir suskaičiuoti, iš kiek sagučių susideda žiedas. Klausė dainelių apie mamytę, darė atvirukus.</vt:lpstr>
      <vt:lpstr>IŠVADOS  1.  Vaikai mokėsi mamytę saugoti, globoti ir visada padėti. 2. Ugdė kūrybiškumą. 3. Sužinojo 2-3 gėlių pavadinimus. 4. Piešė ir konstravo dovanas mamytėms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,,GRAŽIAUSI ŽIEDAI MAMYTEI”</dc:title>
  <dc:creator>Aukletoja</dc:creator>
  <cp:lastModifiedBy>Pavaduotoja</cp:lastModifiedBy>
  <cp:revision>4</cp:revision>
  <dcterms:created xsi:type="dcterms:W3CDTF">2023-05-04T09:50:56Z</dcterms:created>
  <dcterms:modified xsi:type="dcterms:W3CDTF">2023-05-05T07:17:40Z</dcterms:modified>
</cp:coreProperties>
</file>