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Numatytoji sekcija" id="{1A570337-5938-4A97-8E98-AB696FF83F61}">
          <p14:sldIdLst>
            <p14:sldId id="256"/>
            <p14:sldId id="258"/>
            <p14:sldId id="259"/>
            <p14:sldId id="260"/>
            <p14:sldId id="265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900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10C8AF4E-92B3-4B7B-970F-A773EC780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6" y="1103085"/>
            <a:ext cx="8873445" cy="5283201"/>
          </a:xfrm>
        </p:spPr>
        <p:txBody>
          <a:bodyPr>
            <a:normAutofit fontScale="90000"/>
          </a:bodyPr>
          <a:lstStyle/>
          <a:p>
            <a:pPr algn="r">
              <a:buFont typeface="Arial" pitchFamily="34" charset="0"/>
              <a:buChar char="•"/>
            </a:pP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Boružiukų</a:t>
            </a:r>
            <a:r>
              <a:rPr lang="lt-LT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gr.</a:t>
            </a:r>
            <a:br>
              <a:rPr lang="lt-LT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Steam</a:t>
            </a:r>
            <a:r>
              <a:rPr lang="lt-LT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veikla</a:t>
            </a:r>
            <a:br>
              <a:rPr lang="lt-LT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„Blynų šventė</a:t>
            </a:r>
            <a:r>
              <a:rPr lang="lt-LT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Tikslas</a:t>
            </a:r>
            <a: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nusiteikti džiugiai blynų šventei;</a:t>
            </a:r>
            <a:b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uždaviniai</a:t>
            </a:r>
            <a: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aktyviai dalyvauti ruošiant, gaminant ir ragaujant blynus;</a:t>
            </a:r>
            <a:b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lavinti vaikų pojūčius per uoslę, </a:t>
            </a:r>
            <a:r>
              <a:rPr lang="lt-LT" sz="31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regėjimą</a:t>
            </a:r>
            <a:r>
              <a:rPr lang="lt-LT" sz="3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lytėjimą</a:t>
            </a:r>
            <a: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lt-LT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="" xmlns:a16="http://schemas.microsoft.com/office/drawing/2014/main" id="{B0AFD405-A513-1DDC-E2A2-395E93D8F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4871415"/>
            <a:ext cx="3125788" cy="1371599"/>
          </a:xfrm>
        </p:spPr>
        <p:txBody>
          <a:bodyPr>
            <a:normAutofit fontScale="62500" lnSpcReduction="20000"/>
          </a:bodyPr>
          <a:lstStyle/>
          <a:p>
            <a:r>
              <a:rPr lang="lt-L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Ankstyvasis amžius</a:t>
            </a:r>
          </a:p>
          <a:p>
            <a:r>
              <a:rPr lang="lt-L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 mokytoja</a:t>
            </a:r>
          </a:p>
          <a:p>
            <a:r>
              <a:rPr lang="lt-L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Rasa </a:t>
            </a:r>
            <a:r>
              <a:rPr lang="lt-L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tavoriemė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m.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vasaris</a:t>
            </a:r>
            <a:endParaRPr lang="lt-L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2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9D4A6904-0C71-98C1-A972-0A1039F0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2111" y="618517"/>
            <a:ext cx="2969315" cy="2177692"/>
          </a:xfrm>
        </p:spPr>
        <p:txBody>
          <a:bodyPr>
            <a:normAutofit fontScale="9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Darbinė veikla: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Blynų tešlos ruošimas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="" xmlns:a16="http://schemas.microsoft.com/office/drawing/2014/main" id="{E7A8768D-F209-E5EA-D62E-E253F96C288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-1027564" y="2117406"/>
            <a:ext cx="5075385" cy="2854904"/>
          </a:xfrm>
        </p:spPr>
      </p:pic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A7707304-40AA-AD67-756E-30853F91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59865" y="2983968"/>
            <a:ext cx="4810337" cy="270581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330E6E1E-5FC3-0AB3-387A-B3310492A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97622" y="314913"/>
            <a:ext cx="3072867" cy="2676111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3C4BFBD3-5CB1-5C7A-B633-7C46746DF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277881"/>
            <a:ext cx="5892095" cy="3314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605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3857A35B-D296-1A66-5515-D80C2842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504" y="689113"/>
            <a:ext cx="3152568" cy="5604563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Inovacijos: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blynų kepimas grupėje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="" xmlns:a16="http://schemas.microsoft.com/office/drawing/2014/main" id="{42A19D62-3B45-D32A-7DDE-E1B67EBBCC3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-197479" y="2127147"/>
            <a:ext cx="5604563" cy="3152567"/>
          </a:xfrm>
        </p:spPr>
      </p:pic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57253CAD-58CC-3D8B-867C-A6B4CEF2D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59625" y="1738613"/>
            <a:ext cx="5159511" cy="2902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224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C3A6EBFB-FFD6-F88F-ED96-9E700161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050" y="551332"/>
            <a:ext cx="3377964" cy="5578018"/>
          </a:xfrm>
        </p:spPr>
        <p:txBody>
          <a:bodyPr>
            <a:normAutofit/>
          </a:bodyPr>
          <a:lstStyle/>
          <a:p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Skaičiavimas, formų lyginimas, Dalinimas: </a:t>
            </a:r>
            <a:b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vieną, </a:t>
            </a:r>
            <a:b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du, </a:t>
            </a:r>
            <a:b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pusę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="" xmlns:a16="http://schemas.microsoft.com/office/drawing/2014/main" id="{EF0A0C6A-F651-89A8-81B9-3EBDDC2D8BC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-692098" y="2759272"/>
            <a:ext cx="4313700" cy="2426456"/>
          </a:xfrm>
        </p:spPr>
      </p:pic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26E3A9C9-0356-FF8D-11DE-76B1D478E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33392" y="2360227"/>
            <a:ext cx="4313701" cy="2426457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22C9BB93-827F-C6A4-5ABC-9E9E5E24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171365" y="1494953"/>
            <a:ext cx="4313700" cy="24264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300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7ED13221-E23D-BCEC-610C-6C12F84F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Tradicinių Užgavėnių personažų Tyrinėjimas 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="" xmlns:a16="http://schemas.microsoft.com/office/drawing/2014/main" id="{BE561BDC-2A71-2D96-78D7-0D69BB0AAE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650602" y="2790960"/>
            <a:ext cx="3645403" cy="2050539"/>
          </a:xfr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15E5C47A-968D-0730-871B-6B13392D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31645" y="2865561"/>
            <a:ext cx="3829511" cy="21541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719B1732-6BE5-FFDE-E9C4-87612ADB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18369" y="2903715"/>
            <a:ext cx="4003931" cy="2252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850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BB240C1C-4646-D6DC-A302-F815A9AB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63549"/>
            <a:ext cx="10364451" cy="1951146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Meninė veikla: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kaukių marginimas, 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 žiema išsigąstų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Turinio vietos rezervavimo ženklas 12">
            <a:extLst>
              <a:ext uri="{FF2B5EF4-FFF2-40B4-BE49-F238E27FC236}">
                <a16:creationId xmlns="" xmlns:a16="http://schemas.microsoft.com/office/drawing/2014/main" id="{0992099C-421F-76AE-9CF6-55F2E58234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7715841" y="3032068"/>
            <a:ext cx="4559852" cy="2564916"/>
          </a:xfrm>
        </p:spPr>
      </p:pic>
      <p:pic>
        <p:nvPicPr>
          <p:cNvPr id="15" name="Paveikslėlis 14">
            <a:extLst>
              <a:ext uri="{FF2B5EF4-FFF2-40B4-BE49-F238E27FC236}">
                <a16:creationId xmlns="" xmlns:a16="http://schemas.microsoft.com/office/drawing/2014/main" id="{C3342951-7044-2943-D3B7-BEBD42BA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79262" y="3051556"/>
            <a:ext cx="4559851" cy="2564916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="" xmlns:a16="http://schemas.microsoft.com/office/drawing/2014/main" id="{5D1703E0-0177-B2E9-E9D2-C485B3698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24426" y="3028085"/>
            <a:ext cx="4643304" cy="2611859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="" xmlns:a16="http://schemas.microsoft.com/office/drawing/2014/main" id="{DCBA20B1-83F3-95FA-038A-BF8D40663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493900" y="3032067"/>
            <a:ext cx="4559852" cy="25649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1085872"/>
      </p:ext>
    </p:extLst>
  </p:cSld>
  <p:clrMapOvr>
    <a:masterClrMapping/>
  </p:clrMapOvr>
</p:sld>
</file>

<file path=ppt/theme/theme1.xml><?xml version="1.0" encoding="utf-8"?>
<a:theme xmlns:a="http://schemas.openxmlformats.org/drawingml/2006/main" name="Lašelis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TM04033925[[fn=Lašelis]]</Template>
  <TotalTime>250</TotalTime>
  <Words>30</Words>
  <Application>Microsoft Office PowerPoint</Application>
  <PresentationFormat>Custom</PresentationFormat>
  <Paragraphs>10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Lašelis</vt:lpstr>
      <vt:lpstr>            „Boružiukų“ gr. Steam veikla „Blynų šventė“ Tikslas: nusiteikti džiugiai blynų šventei; uždaviniai: aktyviai dalyvauti ruošiant, gaminant ir ragaujant blynus; lavinti vaikų pojūčius per uoslę, regėjimą, lytėjimą.   </vt:lpstr>
      <vt:lpstr>Darbinė veikla: Blynų tešlos ruošimas</vt:lpstr>
      <vt:lpstr>Inovacijos: blynų kepimas grupėje</vt:lpstr>
      <vt:lpstr>Skaičiavimas, formų lyginimas, Dalinimas:  po vieną,  po du,  per pusę</vt:lpstr>
      <vt:lpstr>Tradicinių Užgavėnių personažų Tyrinėjimas </vt:lpstr>
      <vt:lpstr>Meninė veikla: kaukių marginimas,  kad žiema išsigąstų!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Blynų šventė</dc:title>
  <dc:creator>User5</dc:creator>
  <cp:lastModifiedBy>h</cp:lastModifiedBy>
  <cp:revision>10</cp:revision>
  <dcterms:created xsi:type="dcterms:W3CDTF">2023-02-23T12:51:12Z</dcterms:created>
  <dcterms:modified xsi:type="dcterms:W3CDTF">2023-03-07T12:03:26Z</dcterms:modified>
</cp:coreProperties>
</file>