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0B90CF2-AA24-9B22-DAE7-C164F57CB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979569E-C166-8EB8-9DE6-01F3191AA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BC23B59-363A-DFB3-1A23-C9A44A72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A32B1A5-CCF9-D595-4B1A-C1DE5BFB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9E87E5C-9E17-482E-3506-EC0BCF14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24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35AE40-D8B8-B521-8B72-FE10D1A4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6050F6D-51DA-41F8-BEC6-C13CF876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28FCE9A-5EA6-18BE-D30D-17656933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6E3D443-7E5D-3CA7-0CA3-ABE5BF61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ED0BD68-C419-D930-6EC7-D40A1BE9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662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D2292476-D4A9-D73E-C4B1-5164543EB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7A00DA0-E5F9-FB6C-A664-89E741316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F91ADB4-2373-1919-1E44-E32F3F01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E9263E3-2081-E1C5-5DBE-37F3A9AB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14D285C-06C5-8A62-2B89-518B25BF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285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F5D6F7-CF2E-3A46-9228-3D1FD9D5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7DA712E-28B5-E242-8F3C-01EB7B1E6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BF7BF7E-8433-B1F5-B396-EE7E696B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4AC3B57-6786-E25B-4435-AE33EADE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447DDC7-5286-42DB-126C-206170D6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84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1238F0-54C5-5916-510B-341500A2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FD41244-6801-00D1-B688-BB42A0E6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12232C8-27E2-0227-4390-53B9E99F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CE35BB8-27D8-4E76-B82B-66FD2972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6B87591-F394-D201-2FAA-E13C5FE8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510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54EFA8-3557-7B99-B05E-DE97DEA5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769D73A-D58C-9363-001B-9C4389B83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41262BE-BF1C-731E-E289-E802A25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D792270-4871-7C90-29C3-ABD405B9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9034B08-DD5E-FEB9-6728-F1B8C299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3C8F086-D2AB-A2D1-7E9E-6A0F5446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509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86D436-829F-4500-66AB-1C4BC664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EFAD1FA-8304-D9F6-053E-B76662293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E7DEE43-B6AC-06AD-01E3-36ED8BC81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96FDED12-C0D8-37A0-A969-78278A50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7FB0FE6-06B2-2D4F-03DF-BA93218C6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BF32CDA3-C812-A443-63E0-CAD66834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5424DCA-44E4-70C5-E162-6CB062CF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E145772-96AC-B879-8303-E767060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781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D07BF31-7FB2-DAFF-0B64-0FC9E37E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855E56D-31E7-AFAE-0A9D-6916A612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128A4A2-5C79-B8A5-68EE-8CD86B49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3880C8EB-D18D-804A-C234-6A5DC760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90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FD9E054-87B1-D50E-1797-C22CC57B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B2BA9A7-C3DB-2897-8F38-F57E9B33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BDFA400-BB10-DAA0-2511-99C6894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426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B48C24-56A1-96C9-0704-D9B050D8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CEFCB01-A687-EA08-CBC4-07E8E4D1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760D7CD-BBB1-30D3-2817-AF362D8B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F6BA311-9037-21B5-BEDD-1432BAC9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379A4CD-7FA7-7898-8E4D-230E703A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879392C0-BE8D-BF67-4678-D5868514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478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CF648F-D155-2AD8-27B7-E07FCCE6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89FF6406-49F8-43E6-1CDE-A80DD09D3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FF5D194-8AB8-ECB2-53A1-C6626E09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451B04C-7F02-54D6-49CA-F17A5AB0D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9C2B2E2-E991-9470-60D9-97C44619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C2A06CD-8F46-7E19-6E17-09DB9EB4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405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C596B8FA-A7F0-9BA6-83DF-0CBBF1AB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FAEE4E9-44BA-7C2D-8FC9-DEF78223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F327D30-DADD-4F78-358E-FE5ED9EBC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E227-CF61-4579-B892-2D2C7CCA875B}" type="datetimeFigureOut">
              <a:rPr lang="lt-LT" smtClean="0"/>
              <a:t>2022-11-30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CB9E909-E2A7-336C-2E88-ECA97DCC5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F56B5F0-DDC4-F8BD-A3DE-B19F85F70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6FDD-2DC2-48AE-AF39-C12DB37B24D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81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53515ACC-E7B5-9029-ECA9-74EAF986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17430F5C-5F8A-EB21-4CE9-730592657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0"/>
            <a:ext cx="12284765" cy="6977269"/>
          </a:xfrm>
        </p:spPr>
      </p:pic>
      <p:sp>
        <p:nvSpPr>
          <p:cNvPr id="8" name="Ovalas 7">
            <a:extLst>
              <a:ext uri="{FF2B5EF4-FFF2-40B4-BE49-F238E27FC236}">
                <a16:creationId xmlns:a16="http://schemas.microsoft.com/office/drawing/2014/main" id="{317D1950-063E-C540-3737-E7B3668AD297}"/>
              </a:ext>
            </a:extLst>
          </p:cNvPr>
          <p:cNvSpPr/>
          <p:nvPr/>
        </p:nvSpPr>
        <p:spPr>
          <a:xfrm>
            <a:off x="6096000" y="3048000"/>
            <a:ext cx="5612295" cy="344487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VEIKLA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HELOVINAS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,,DRUGELI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Ų GR.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mokytoja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J.Valuntienė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7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4324B5-D65C-02DE-5E94-BEF2899F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563813"/>
          </a:xfrm>
        </p:spPr>
        <p:txBody>
          <a:bodyPr>
            <a:normAutofit fontScale="90000"/>
          </a:bodyPr>
          <a:lstStyle/>
          <a:p>
            <a:b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per patirtį įgyti žinių apie </a:t>
            </a:r>
            <a:r>
              <a:rPr lang="lt-L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Helovino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šventę. Puoselėti tradicijas.</a:t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Uždaviniai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skatinti vaikų kūrybiškumą.</a:t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Išmokti dirbti komandoje ,bendrauti ir bendradarbiauti. </a:t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Patirti džiugių emocijų šventės metu.</a:t>
            </a: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2B8D08B-C28A-2726-6F8C-87A5F30C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486"/>
            <a:ext cx="12046743" cy="6858000"/>
          </a:xfrm>
        </p:spPr>
        <p:txBody>
          <a:bodyPr/>
          <a:lstStyle/>
          <a:p>
            <a:endParaRPr lang="lt-LT" dirty="0"/>
          </a:p>
          <a:p>
            <a:r>
              <a:rPr lang="lt-LT" dirty="0"/>
              <a:t>  </a:t>
            </a:r>
          </a:p>
          <a:p>
            <a:endParaRPr lang="lt-LT" dirty="0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0BFCA10E-003C-4724-9DEF-3A735ED8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27" y="2454003"/>
            <a:ext cx="6573078" cy="4357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15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EAE9A91D-E514-4836-98B9-85A87B53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249" y="365124"/>
            <a:ext cx="10515600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Susiskirstę į grupeles, kūrė ,,</a:t>
            </a:r>
            <a:r>
              <a:rPr lang="lt-L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Helovininius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kostiumus.</a:t>
            </a:r>
          </a:p>
        </p:txBody>
      </p:sp>
      <p:pic>
        <p:nvPicPr>
          <p:cNvPr id="12" name="Turinio vietos rezervavimo ženklas 11">
            <a:extLst>
              <a:ext uri="{FF2B5EF4-FFF2-40B4-BE49-F238E27FC236}">
                <a16:creationId xmlns:a16="http://schemas.microsoft.com/office/drawing/2014/main" id="{83119E40-98A5-F478-4719-83F5D6BD1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9" y="1690688"/>
            <a:ext cx="4298751" cy="4486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Turinio vietos rezervavimo ženklas 41">
            <a:extLst>
              <a:ext uri="{FF2B5EF4-FFF2-40B4-BE49-F238E27FC236}">
                <a16:creationId xmlns:a16="http://schemas.microsoft.com/office/drawing/2014/main" id="{59AEDA1E-3580-6B1C-20DB-8CE583794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90687"/>
            <a:ext cx="3993951" cy="4486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353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13A9B19-E0A2-26A9-0902-A9AE6E6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Žaidė žaidimą ( čiupk šiaudelį, trauk </a:t>
            </a:r>
            <a:r>
              <a:rPr lang="lt-L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raidelę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), skaičiavo kas daugiau pritrauks. Iš raidžių dėliojo žodžius. 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5A35CDD1-F879-D425-6E0C-B1F0A80C40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2141536"/>
            <a:ext cx="4982817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7683CA03-90AD-D792-11FB-93167A186E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3" y="2037660"/>
            <a:ext cx="5287617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087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6CB7CC-C5B7-4802-895D-D3FB89B0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 l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ės su maišais ( pridėk balionų kuo daugiau).Stengėsi, kad nei vienas balionas nesusprogtų. </a:t>
            </a:r>
          </a:p>
        </p:txBody>
      </p:sp>
      <p:pic>
        <p:nvPicPr>
          <p:cNvPr id="28" name="Turinio vietos rezervavimo ženklas 27">
            <a:extLst>
              <a:ext uri="{FF2B5EF4-FFF2-40B4-BE49-F238E27FC236}">
                <a16:creationId xmlns:a16="http://schemas.microsoft.com/office/drawing/2014/main" id="{0CD918F1-8EDC-6BFD-1244-6C439760FC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14122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Turinio vietos rezervavimo ženklas 25">
            <a:extLst>
              <a:ext uri="{FF2B5EF4-FFF2-40B4-BE49-F238E27FC236}">
                <a16:creationId xmlns:a16="http://schemas.microsoft.com/office/drawing/2014/main" id="{47917AF5-6E41-395C-28CD-B1490A4FC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913243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102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BD61FF5-F49C-C5D5-9399-6335F0A0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Klausėsi ,, </a:t>
            </a:r>
            <a:r>
              <a:rPr lang="lt-L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Helovino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šventinės muzikos,  šoko, siautėjo, linksminosi.  Jautėsi šventiška atmosfera, vaikų juokas, žaidimai ir klegesys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Turinio vietos rezervavimo ženklas 13">
            <a:extLst>
              <a:ext uri="{FF2B5EF4-FFF2-40B4-BE49-F238E27FC236}">
                <a16:creationId xmlns:a16="http://schemas.microsoft.com/office/drawing/2014/main" id="{C9FB32CE-E1F4-5409-1294-DF8ACA76C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9" y="1818652"/>
            <a:ext cx="5358785" cy="4486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Turinio vietos rezervavimo ženklas 18">
            <a:extLst>
              <a:ext uri="{FF2B5EF4-FFF2-40B4-BE49-F238E27FC236}">
                <a16:creationId xmlns:a16="http://schemas.microsoft.com/office/drawing/2014/main" id="{F26881B6-9CCA-A76F-320B-6952525DD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1860" y="1649895"/>
            <a:ext cx="5154160" cy="52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450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137</Words>
  <Application>Microsoft Office PowerPoint</Application>
  <PresentationFormat>Plačiaekranė</PresentationFormat>
  <Paragraphs>11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„Office“ tema</vt:lpstr>
      <vt:lpstr>„PowerPoint“ pateiktis</vt:lpstr>
      <vt:lpstr>  Tikslas : per patirtį įgyti žinių apie Helovino šventę. Puoselėti tradicijas. Uždaviniai: skatinti vaikų kūrybiškumą. Išmokti dirbti komandoje ,bendrauti ir bendradarbiauti.  Patirti džiugių emocijų šventės metu.    </vt:lpstr>
      <vt:lpstr>Susiskirstę į grupeles, kūrė ,,Helovininius“ kostiumus.</vt:lpstr>
      <vt:lpstr>Žaidė žaidimą ( čiupk šiaudelį, trauk raidelę ), skaičiavo kas daugiau pritrauks. Iš raidžių dėliojo žodžius. </vt:lpstr>
      <vt:lpstr>Vyko lenktynės su maišais ( pridėk balionų kuo daugiau).Stengėsi, kad nei vienas balionas nesusprogtų. </vt:lpstr>
      <vt:lpstr>Klausėsi ,, Helovino“ šventinės muzikos,  šoko, siautėjo, linksminosi.  Jautėsi šventiška atmosfera, vaikų juokas, žaidimai ir klegesys.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Rita</dc:creator>
  <cp:lastModifiedBy>Rita</cp:lastModifiedBy>
  <cp:revision>1</cp:revision>
  <dcterms:created xsi:type="dcterms:W3CDTF">2022-11-30T11:10:16Z</dcterms:created>
  <dcterms:modified xsi:type="dcterms:W3CDTF">2022-11-30T12:35:12Z</dcterms:modified>
</cp:coreProperties>
</file>