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theme/theme1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_rels/presentation.xml.rels" ContentType="application/vnd.openxmlformats-package.relationships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media/image7.jpeg" ContentType="image/jpeg"/>
  <Override PartName="/ppt/media/image1.png" ContentType="image/png"/>
  <Override PartName="/ppt/media/image2.jpeg" ContentType="image/jpeg"/>
  <Override PartName="/ppt/media/image3.jpeg" ContentType="image/jpeg"/>
  <Override PartName="/ppt/media/image4.jpeg" ContentType="image/jpeg"/>
  <Override PartName="/ppt/media/image11.png" ContentType="image/png"/>
  <Override PartName="/ppt/media/image5.jpeg" ContentType="image/jpeg"/>
  <Override PartName="/ppt/media/image6.jpeg" ContentType="image/jpeg"/>
  <Override PartName="/ppt/media/image8.jpeg" ContentType="image/jpeg"/>
  <Override PartName="/ppt/media/image9.jpeg" ContentType="image/jpeg"/>
  <Override PartName="/ppt/media/image10.png" ContentType="image/png"/>
  <Override PartName="/ppt/media/image12.png" ContentType="image/png"/>
  <Override PartName="/ppt/media/image13.png" ContentType="image/png"/>
  <Override PartName="/ppt/media/image14.png" ContentType="image/png"/>
  <Override PartName="/ppt/media/image15.png" ContentType="image/png"/>
  <Override PartName="/ppt/media/image16.png" ContentType="image/png"/>
  <Override PartName="/ppt/media/image17.jpeg" ContentType="image/jpeg"/>
  <Override PartName="/ppt/media/image18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12192000" cy="6858000"/>
  <p:notesSz cx="7772400" cy="100584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-1" strike="noStrike">
              <a:solidFill>
                <a:srgbClr val="404040"/>
              </a:solidFill>
              <a:latin typeface="Calibri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-1" strike="noStrike">
              <a:solidFill>
                <a:srgbClr val="40404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-1" strike="noStrike">
              <a:solidFill>
                <a:srgbClr val="404040"/>
              </a:solidFill>
              <a:latin typeface="Calibri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en-US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-1" strike="noStrike">
              <a:solidFill>
                <a:srgbClr val="404040"/>
              </a:solidFill>
              <a:latin typeface="Calibri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-1" strike="noStrike">
              <a:solidFill>
                <a:srgbClr val="404040"/>
              </a:solidFill>
              <a:latin typeface="Calibri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-1" strike="noStrike">
              <a:solidFill>
                <a:srgbClr val="404040"/>
              </a:solidFill>
              <a:latin typeface="Calibri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-1" strike="noStrike">
              <a:solidFill>
                <a:srgbClr val="404040"/>
              </a:solidFill>
              <a:latin typeface="Calibri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-1" strike="noStrike">
              <a:solidFill>
                <a:srgbClr val="404040"/>
              </a:solidFill>
              <a:latin typeface="Calibri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-1" strike="noStrike">
              <a:solidFill>
                <a:srgbClr val="404040"/>
              </a:solidFill>
              <a:latin typeface="Calibri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-1" strike="noStrike">
              <a:solidFill>
                <a:srgbClr val="404040"/>
              </a:solidFill>
              <a:latin typeface="Calibri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-1" strike="noStrike">
              <a:solidFill>
                <a:srgbClr val="404040"/>
              </a:solidFill>
              <a:latin typeface="Calibri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-1" strike="noStrike">
              <a:solidFill>
                <a:srgbClr val="404040"/>
              </a:solidFill>
              <a:latin typeface="Calibri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-1" strike="noStrike">
              <a:solidFill>
                <a:srgbClr val="404040"/>
              </a:solidFill>
              <a:latin typeface="Calibri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-1" strike="noStrike">
              <a:solidFill>
                <a:srgbClr val="404040"/>
              </a:solidFill>
              <a:latin typeface="Calibri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-1" strike="noStrike">
              <a:solidFill>
                <a:srgbClr val="40404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-1" strike="noStrike">
              <a:solidFill>
                <a:srgbClr val="40404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-1" strike="noStrike">
              <a:solidFill>
                <a:srgbClr val="40404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-1" strike="noStrike">
              <a:solidFill>
                <a:srgbClr val="404040"/>
              </a:solidFill>
              <a:latin typeface="Calibri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-1" strike="noStrike">
              <a:solidFill>
                <a:srgbClr val="404040"/>
              </a:solidFill>
              <a:latin typeface="Calibri"/>
            </a:endParaRPr>
          </a:p>
        </p:txBody>
      </p:sp>
      <p:sp>
        <p:nvSpPr>
          <p:cNvPr id="41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-1" strike="noStrike">
              <a:solidFill>
                <a:srgbClr val="404040"/>
              </a:solidFill>
              <a:latin typeface="Calibri"/>
            </a:endParaRPr>
          </a:p>
        </p:txBody>
      </p:sp>
      <p:sp>
        <p:nvSpPr>
          <p:cNvPr id="42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-1" strike="noStrike">
              <a:solidFill>
                <a:srgbClr val="404040"/>
              </a:solidFill>
              <a:latin typeface="Calibri"/>
            </a:endParaRPr>
          </a:p>
        </p:txBody>
      </p:sp>
      <p:sp>
        <p:nvSpPr>
          <p:cNvPr id="43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-1" strike="noStrike">
              <a:solidFill>
                <a:srgbClr val="404040"/>
              </a:solidFill>
              <a:latin typeface="Calibri"/>
            </a:endParaRPr>
          </a:p>
        </p:txBody>
      </p:sp>
      <p:sp>
        <p:nvSpPr>
          <p:cNvPr id="44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-1" strike="noStrike">
              <a:solidFill>
                <a:srgbClr val="404040"/>
              </a:solidFill>
              <a:latin typeface="Calibri"/>
            </a:endParaRPr>
          </a:p>
        </p:txBody>
      </p:sp>
      <p:sp>
        <p:nvSpPr>
          <p:cNvPr id="45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2000" spc="-1" strike="noStrike">
              <a:solidFill>
                <a:srgbClr val="404040"/>
              </a:solidFill>
              <a:latin typeface="Calibri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 hidden="1"/>
          <p:cNvSpPr/>
          <p:nvPr/>
        </p:nvSpPr>
        <p:spPr>
          <a:xfrm>
            <a:off x="0" y="6400800"/>
            <a:ext cx="12191760" cy="4568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" name="CustomShape 2" hidden="1"/>
          <p:cNvSpPr/>
          <p:nvPr/>
        </p:nvSpPr>
        <p:spPr>
          <a:xfrm>
            <a:off x="0" y="6334200"/>
            <a:ext cx="12191760" cy="65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2" name="Line 3"/>
          <p:cNvSpPr/>
          <p:nvPr/>
        </p:nvSpPr>
        <p:spPr>
          <a:xfrm>
            <a:off x="1193400" y="1737720"/>
            <a:ext cx="9966960" cy="360"/>
          </a:xfrm>
          <a:prstGeom prst="line">
            <a:avLst/>
          </a:prstGeom>
          <a:ln w="6480">
            <a:solidFill>
              <a:schemeClr val="tx1">
                <a:lumMod val="50000"/>
                <a:lumOff val="5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3" name="CustomShape 4"/>
          <p:cNvSpPr/>
          <p:nvPr/>
        </p:nvSpPr>
        <p:spPr>
          <a:xfrm>
            <a:off x="3240" y="6400800"/>
            <a:ext cx="12188520" cy="4568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" name="CustomShape 5"/>
          <p:cNvSpPr/>
          <p:nvPr/>
        </p:nvSpPr>
        <p:spPr>
          <a:xfrm>
            <a:off x="0" y="6334200"/>
            <a:ext cx="12188520" cy="637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5" name="PlaceHolder 6"/>
          <p:cNvSpPr>
            <a:spLocks noGrp="1"/>
          </p:cNvSpPr>
          <p:nvPr>
            <p:ph type="dt"/>
          </p:nvPr>
        </p:nvSpPr>
        <p:spPr>
          <a:xfrm>
            <a:off x="1097280" y="6459840"/>
            <a:ext cx="2471760" cy="364680"/>
          </a:xfrm>
          <a:prstGeom prst="rect">
            <a:avLst/>
          </a:prstGeom>
        </p:spPr>
        <p:txBody>
          <a:bodyPr anchor="ctr"/>
          <a:p>
            <a:pPr>
              <a:lnSpc>
                <a:spcPct val="100000"/>
              </a:lnSpc>
            </a:pPr>
            <a:fld id="{73705F4D-4D52-4684-AC77-88B5DA451529}" type="datetime">
              <a:rPr b="0" lang="en-US" sz="900" spc="-1" strike="noStrike">
                <a:solidFill>
                  <a:srgbClr val="ffffff"/>
                </a:solidFill>
                <a:latin typeface="Calibri"/>
              </a:rPr>
              <a:t>11/2/22</a:t>
            </a:fld>
            <a:endParaRPr b="0" lang="en-US" sz="900" spc="-1" strike="noStrike">
              <a:latin typeface="Times New Roman"/>
            </a:endParaRPr>
          </a:p>
        </p:txBody>
      </p:sp>
      <p:sp>
        <p:nvSpPr>
          <p:cNvPr id="6" name="PlaceHolder 7"/>
          <p:cNvSpPr>
            <a:spLocks noGrp="1"/>
          </p:cNvSpPr>
          <p:nvPr>
            <p:ph type="ftr"/>
          </p:nvPr>
        </p:nvSpPr>
        <p:spPr>
          <a:xfrm>
            <a:off x="3686040" y="6459840"/>
            <a:ext cx="4822560" cy="364680"/>
          </a:xfrm>
          <a:prstGeom prst="rect">
            <a:avLst/>
          </a:prstGeom>
        </p:spPr>
        <p:txBody>
          <a:bodyPr anchor="ctr"/>
          <a:p>
            <a:endParaRPr b="0" lang="en-US" sz="2400" spc="-1" strike="noStrike">
              <a:latin typeface="Times New Roman"/>
            </a:endParaRPr>
          </a:p>
        </p:txBody>
      </p:sp>
      <p:sp>
        <p:nvSpPr>
          <p:cNvPr id="7" name="PlaceHolder 8"/>
          <p:cNvSpPr>
            <a:spLocks noGrp="1"/>
          </p:cNvSpPr>
          <p:nvPr>
            <p:ph type="sldNum"/>
          </p:nvPr>
        </p:nvSpPr>
        <p:spPr>
          <a:xfrm>
            <a:off x="9900360" y="6459840"/>
            <a:ext cx="131184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7C53D259-C2AD-4116-8649-0178D5AB7500}" type="slidenum">
              <a:rPr b="0" lang="en-US" sz="1050" spc="-1" strike="noStrike">
                <a:solidFill>
                  <a:srgbClr val="ffffff"/>
                </a:solidFill>
                <a:latin typeface="Calibri"/>
              </a:rPr>
              <a:t>&lt;number&gt;</a:t>
            </a:fld>
            <a:endParaRPr b="0" lang="en-US" sz="1050" spc="-1" strike="noStrike">
              <a:latin typeface="Times New Roman"/>
            </a:endParaRPr>
          </a:p>
        </p:txBody>
      </p:sp>
      <p:sp>
        <p:nvSpPr>
          <p:cNvPr id="8" name="PlaceHolder 9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en-US" sz="1800" spc="-1" strike="noStrike">
                <a:solidFill>
                  <a:srgbClr val="000000"/>
                </a:solidFill>
                <a:latin typeface="Calibri"/>
              </a:rPr>
              <a:t>Click to edit the title text format</a:t>
            </a:r>
            <a:endParaRPr b="0" lang="en-US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" name="PlaceHolder 10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404040"/>
                </a:solidFill>
                <a:latin typeface="Calibri"/>
              </a:rPr>
              <a:t>Click to edit the outline text format</a:t>
            </a:r>
            <a:endParaRPr b="0" lang="en-US" sz="2000" spc="-1" strike="noStrike">
              <a:solidFill>
                <a:srgbClr val="40404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400" spc="-1" strike="noStrike">
                <a:solidFill>
                  <a:srgbClr val="404040"/>
                </a:solidFill>
                <a:latin typeface="Calibri"/>
              </a:rPr>
              <a:t>Second Outline Level</a:t>
            </a:r>
            <a:endParaRPr b="0" lang="en-US" sz="1400" spc="-1" strike="noStrike">
              <a:solidFill>
                <a:srgbClr val="40404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400" spc="-1" strike="noStrike">
                <a:solidFill>
                  <a:srgbClr val="404040"/>
                </a:solidFill>
                <a:latin typeface="Calibri"/>
              </a:rPr>
              <a:t>Third Outline Level</a:t>
            </a:r>
            <a:endParaRPr b="0" lang="en-US" sz="1400" spc="-1" strike="noStrike">
              <a:solidFill>
                <a:srgbClr val="40404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400" spc="-1" strike="noStrike">
                <a:solidFill>
                  <a:srgbClr val="404040"/>
                </a:solidFill>
                <a:latin typeface="Calibri"/>
              </a:rPr>
              <a:t>Fourth Outline Level</a:t>
            </a:r>
            <a:endParaRPr b="0" lang="en-US" sz="1400" spc="-1" strike="noStrike">
              <a:solidFill>
                <a:srgbClr val="40404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404040"/>
                </a:solidFill>
                <a:latin typeface="Calibri"/>
              </a:rPr>
              <a:t>Fifth Outline Level</a:t>
            </a:r>
            <a:endParaRPr b="0" lang="en-US" sz="2000" spc="-1" strike="noStrike">
              <a:solidFill>
                <a:srgbClr val="40404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404040"/>
                </a:solidFill>
                <a:latin typeface="Calibri"/>
              </a:rPr>
              <a:t>Sixth Outline Level</a:t>
            </a:r>
            <a:endParaRPr b="0" lang="en-US" sz="2000" spc="-1" strike="noStrike">
              <a:solidFill>
                <a:srgbClr val="40404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404040"/>
                </a:solidFill>
                <a:latin typeface="Calibri"/>
              </a:rPr>
              <a:t>Seventh Outline Level</a:t>
            </a:r>
            <a:endParaRPr b="0" lang="en-US" sz="2000" spc="-1" strike="noStrike">
              <a:solidFill>
                <a:srgbClr val="40404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image" Target="../media/image4.jpeg"/><Relationship Id="rId3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image" Target="../media/image7.jpeg"/><Relationship Id="rId3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slideLayout" Target="../slideLayouts/slideLayout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image" Target="../media/image10.png"/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6" Type="http://schemas.openxmlformats.org/officeDocument/2006/relationships/image" Target="../media/image14.png"/><Relationship Id="rId7" Type="http://schemas.openxmlformats.org/officeDocument/2006/relationships/image" Target="../media/image15.png"/><Relationship Id="rId8" Type="http://schemas.openxmlformats.org/officeDocument/2006/relationships/image" Target="../media/image16.png"/><Relationship Id="rId9" Type="http://schemas.openxmlformats.org/officeDocument/2006/relationships/slideLayout" Target="../slideLayouts/slideLayout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7.jpeg"/><Relationship Id="rId2" Type="http://schemas.openxmlformats.org/officeDocument/2006/relationships/slideLayout" Target="../slideLayouts/slideLayout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8.png"/><Relationship Id="rId2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Paveikslėlis 6" descr=""/>
          <p:cNvPicPr/>
          <p:nvPr/>
        </p:nvPicPr>
        <p:blipFill>
          <a:blip r:embed="rId1"/>
          <a:stretch/>
        </p:blipFill>
        <p:spPr>
          <a:xfrm>
            <a:off x="553680" y="2727720"/>
            <a:ext cx="6359400" cy="3310920"/>
          </a:xfrm>
          <a:prstGeom prst="rect">
            <a:avLst/>
          </a:prstGeom>
          <a:ln>
            <a:noFill/>
          </a:ln>
        </p:spPr>
      </p:pic>
      <p:sp>
        <p:nvSpPr>
          <p:cNvPr id="47" name="CustomShape 1"/>
          <p:cNvSpPr/>
          <p:nvPr/>
        </p:nvSpPr>
        <p:spPr>
          <a:xfrm>
            <a:off x="8976600" y="5293080"/>
            <a:ext cx="2500560" cy="913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 algn="ctr"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Calibri"/>
              </a:rPr>
              <a:t>„</a:t>
            </a:r>
            <a:r>
              <a:rPr b="0" lang="en-US" sz="1800" spc="-1" strike="noStrike">
                <a:solidFill>
                  <a:srgbClr val="000000"/>
                </a:solidFill>
                <a:latin typeface="Calibri"/>
              </a:rPr>
              <a:t>Boružėlių“ grupė</a:t>
            </a:r>
            <a:endParaRPr b="0" lang="en-US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Calibri"/>
              </a:rPr>
              <a:t>Mokytoja Rasa Tavorienė</a:t>
            </a:r>
            <a:endParaRPr b="0" lang="en-US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Calibri"/>
              </a:rPr>
              <a:t>2022 spalio 24-28 d.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48" name="CustomShape 2"/>
          <p:cNvSpPr/>
          <p:nvPr/>
        </p:nvSpPr>
        <p:spPr>
          <a:xfrm>
            <a:off x="3256200" y="1357560"/>
            <a:ext cx="5681160" cy="914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/>
          <a:p>
            <a:pPr algn="ctr">
              <a:lnSpc>
                <a:spcPct val="100000"/>
              </a:lnSpc>
            </a:pPr>
            <a:r>
              <a:rPr b="1" lang="en-US" sz="5400" spc="-1" strike="noStrike">
                <a:solidFill>
                  <a:srgbClr val="fbe6ce"/>
                </a:solidFill>
                <a:latin typeface="Calibri"/>
              </a:rPr>
              <a:t>SVEČIUOSE RUDUO</a:t>
            </a:r>
            <a:endParaRPr b="0" lang="en-US" sz="5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aveikslėlis 1" descr=""/>
          <p:cNvPicPr/>
          <p:nvPr/>
        </p:nvPicPr>
        <p:blipFill>
          <a:blip r:embed="rId1"/>
          <a:stretch/>
        </p:blipFill>
        <p:spPr>
          <a:xfrm>
            <a:off x="675000" y="355680"/>
            <a:ext cx="3291480" cy="5845320"/>
          </a:xfrm>
          <a:prstGeom prst="rect">
            <a:avLst/>
          </a:prstGeom>
          <a:ln>
            <a:noFill/>
          </a:ln>
        </p:spPr>
      </p:pic>
      <p:sp>
        <p:nvSpPr>
          <p:cNvPr id="50" name="CustomShape 1"/>
          <p:cNvSpPr/>
          <p:nvPr/>
        </p:nvSpPr>
        <p:spPr>
          <a:xfrm>
            <a:off x="4623480" y="2447280"/>
            <a:ext cx="6426360" cy="821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en-US" sz="2400" spc="-1" strike="noStrike">
                <a:solidFill>
                  <a:srgbClr val="5e2c16"/>
                </a:solidFill>
                <a:latin typeface="Calibri"/>
              </a:rPr>
              <a:t>Aplinkos pažinimas ir darbinė veikla</a:t>
            </a:r>
            <a:endParaRPr b="0" lang="en-US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en-US" sz="2400" spc="-1" strike="noStrike">
                <a:solidFill>
                  <a:srgbClr val="5e2c16"/>
                </a:solidFill>
                <a:latin typeface="Calibri"/>
              </a:rPr>
              <a:t>„</a:t>
            </a:r>
            <a:r>
              <a:rPr b="0" lang="en-US" sz="2400" spc="-1" strike="noStrike">
                <a:solidFill>
                  <a:srgbClr val="5e2c16"/>
                </a:solidFill>
                <a:latin typeface="Calibri"/>
              </a:rPr>
              <a:t>Gėlytės ruošiasi miegui“</a:t>
            </a:r>
            <a:endParaRPr b="0" lang="en-US" sz="2400" spc="-1" strike="noStrike">
              <a:latin typeface="Arial"/>
            </a:endParaRPr>
          </a:p>
        </p:txBody>
      </p:sp>
      <p:sp>
        <p:nvSpPr>
          <p:cNvPr id="51" name="CustomShape 2"/>
          <p:cNvSpPr/>
          <p:nvPr/>
        </p:nvSpPr>
        <p:spPr>
          <a:xfrm>
            <a:off x="4884120" y="4172760"/>
            <a:ext cx="490860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 u="sng">
                <a:solidFill>
                  <a:srgbClr val="000000"/>
                </a:solidFill>
                <a:uFillTx/>
                <a:latin typeface="Calibri"/>
              </a:rPr>
              <a:t>Tikslas</a:t>
            </a:r>
            <a:r>
              <a:rPr b="0" lang="en-US" sz="1800" spc="-1" strike="noStrike">
                <a:solidFill>
                  <a:srgbClr val="000000"/>
                </a:solidFill>
                <a:latin typeface="Calibri"/>
              </a:rPr>
              <a:t>: surasti sudžiuvusius augalus ir juos surinkti.</a:t>
            </a:r>
            <a:endParaRPr b="0" lang="en-US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" dur="indefinite" restart="never" nodeType="tmRoot">
          <p:childTnLst>
            <p:seq>
              <p:cTn id="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aveikslėlis 1" descr=""/>
          <p:cNvPicPr/>
          <p:nvPr/>
        </p:nvPicPr>
        <p:blipFill>
          <a:blip r:embed="rId1"/>
          <a:stretch/>
        </p:blipFill>
        <p:spPr>
          <a:xfrm>
            <a:off x="829440" y="164520"/>
            <a:ext cx="3366360" cy="5978160"/>
          </a:xfrm>
          <a:prstGeom prst="rect">
            <a:avLst/>
          </a:prstGeom>
          <a:ln>
            <a:noFill/>
          </a:ln>
        </p:spPr>
      </p:pic>
      <p:pic>
        <p:nvPicPr>
          <p:cNvPr id="53" name="Paveikslėlis 3" descr=""/>
          <p:cNvPicPr/>
          <p:nvPr/>
        </p:nvPicPr>
        <p:blipFill>
          <a:blip r:embed="rId2"/>
          <a:stretch/>
        </p:blipFill>
        <p:spPr>
          <a:xfrm>
            <a:off x="8268120" y="173880"/>
            <a:ext cx="3360960" cy="5968800"/>
          </a:xfrm>
          <a:prstGeom prst="rect">
            <a:avLst/>
          </a:prstGeom>
          <a:ln>
            <a:noFill/>
          </a:ln>
        </p:spPr>
      </p:pic>
      <p:sp>
        <p:nvSpPr>
          <p:cNvPr id="54" name="CustomShape 1"/>
          <p:cNvSpPr/>
          <p:nvPr/>
        </p:nvSpPr>
        <p:spPr>
          <a:xfrm>
            <a:off x="4482720" y="4121280"/>
            <a:ext cx="3764160" cy="639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 u="sng">
                <a:solidFill>
                  <a:srgbClr val="000000"/>
                </a:solidFill>
                <a:uFillTx/>
                <a:latin typeface="Calibri"/>
              </a:rPr>
              <a:t>Tikslas</a:t>
            </a:r>
            <a:r>
              <a:rPr b="0" lang="en-US" sz="1800" spc="-1" strike="noStrike">
                <a:solidFill>
                  <a:srgbClr val="000000"/>
                </a:solidFill>
                <a:latin typeface="Calibri"/>
              </a:rPr>
              <a:t>: surinkti kuo daugiau nukritusių</a:t>
            </a:r>
            <a:endParaRPr b="0" lang="en-US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Calibri"/>
              </a:rPr>
              <a:t>lapų ir juos sudėti į maišelius.</a:t>
            </a:r>
            <a:endParaRPr b="0" lang="en-US" sz="1800" spc="-1" strike="noStrike">
              <a:latin typeface="Arial"/>
            </a:endParaRPr>
          </a:p>
        </p:txBody>
      </p:sp>
      <p:sp>
        <p:nvSpPr>
          <p:cNvPr id="55" name="CustomShape 2"/>
          <p:cNvSpPr/>
          <p:nvPr/>
        </p:nvSpPr>
        <p:spPr>
          <a:xfrm>
            <a:off x="4371480" y="1777320"/>
            <a:ext cx="3861360" cy="821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 algn="ctr">
              <a:lnSpc>
                <a:spcPct val="100000"/>
              </a:lnSpc>
            </a:pPr>
            <a:r>
              <a:rPr b="0" lang="en-US" sz="2400" spc="-1" strike="noStrike">
                <a:solidFill>
                  <a:srgbClr val="5e2c16"/>
                </a:solidFill>
                <a:latin typeface="Calibri"/>
              </a:rPr>
              <a:t>Darbinė ir fizinė veikla</a:t>
            </a:r>
            <a:endParaRPr b="0" lang="en-US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en-US" sz="2400" spc="-1" strike="noStrike">
                <a:solidFill>
                  <a:srgbClr val="5e2c16"/>
                </a:solidFill>
                <a:latin typeface="Calibri"/>
              </a:rPr>
              <a:t>„ </a:t>
            </a:r>
            <a:r>
              <a:rPr b="0" lang="en-US" sz="2400" spc="-1" strike="noStrike">
                <a:solidFill>
                  <a:srgbClr val="5e2c16"/>
                </a:solidFill>
                <a:latin typeface="Calibri"/>
              </a:rPr>
              <a:t>Renku lapelį, pildau maišelį“</a:t>
            </a:r>
            <a:endParaRPr b="0" lang="en-US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5" dur="indefinite" restart="never" nodeType="tmRoot">
          <p:childTnLst>
            <p:seq>
              <p:cTn id="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Paveikslėlis 1" descr=""/>
          <p:cNvPicPr/>
          <p:nvPr/>
        </p:nvPicPr>
        <p:blipFill>
          <a:blip r:embed="rId1"/>
          <a:stretch/>
        </p:blipFill>
        <p:spPr>
          <a:xfrm>
            <a:off x="437760" y="238680"/>
            <a:ext cx="3248640" cy="5769000"/>
          </a:xfrm>
          <a:prstGeom prst="rect">
            <a:avLst/>
          </a:prstGeom>
          <a:ln>
            <a:noFill/>
          </a:ln>
        </p:spPr>
      </p:pic>
      <p:sp>
        <p:nvSpPr>
          <p:cNvPr id="57" name="CustomShape 1"/>
          <p:cNvSpPr/>
          <p:nvPr/>
        </p:nvSpPr>
        <p:spPr>
          <a:xfrm>
            <a:off x="4397040" y="1292040"/>
            <a:ext cx="5455080" cy="821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en-US" sz="2400" spc="-1" strike="noStrike">
                <a:solidFill>
                  <a:srgbClr val="5e2c16"/>
                </a:solidFill>
                <a:latin typeface="Calibri"/>
              </a:rPr>
              <a:t>Aplinkos pažinimas ir sensorinis lavinimas</a:t>
            </a:r>
            <a:endParaRPr b="0" lang="en-US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en-US" sz="2400" spc="-1" strike="noStrike">
                <a:solidFill>
                  <a:srgbClr val="5e2c16"/>
                </a:solidFill>
                <a:latin typeface="Calibri"/>
              </a:rPr>
              <a:t> „</a:t>
            </a:r>
            <a:r>
              <a:rPr b="0" lang="en-US" sz="2400" spc="-1" strike="noStrike">
                <a:solidFill>
                  <a:srgbClr val="5e2c16"/>
                </a:solidFill>
                <a:latin typeface="Calibri"/>
              </a:rPr>
              <a:t>Kurio medelio kuris lapelis?“ </a:t>
            </a:r>
            <a:endParaRPr b="0" lang="en-US" sz="2400" spc="-1" strike="noStrike">
              <a:latin typeface="Arial"/>
            </a:endParaRPr>
          </a:p>
        </p:txBody>
      </p:sp>
      <p:sp>
        <p:nvSpPr>
          <p:cNvPr id="58" name="CustomShape 2"/>
          <p:cNvSpPr/>
          <p:nvPr/>
        </p:nvSpPr>
        <p:spPr>
          <a:xfrm>
            <a:off x="4945680" y="4082760"/>
            <a:ext cx="601668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 u="sng">
                <a:solidFill>
                  <a:srgbClr val="000000"/>
                </a:solidFill>
                <a:uFillTx/>
                <a:latin typeface="Calibri"/>
              </a:rPr>
              <a:t>Tikslas</a:t>
            </a:r>
            <a:r>
              <a:rPr b="0" lang="en-US" sz="1800" spc="-1" strike="noStrike">
                <a:solidFill>
                  <a:srgbClr val="000000"/>
                </a:solidFill>
                <a:latin typeface="Calibri"/>
              </a:rPr>
              <a:t>: rūšiuoti lapelius, atsižvelgiant į jų formą (ąžuolo, klevo).</a:t>
            </a:r>
            <a:endParaRPr b="0" lang="en-US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7" dur="indefinite" restart="never" nodeType="tmRoot">
          <p:childTnLst>
            <p:seq>
              <p:cTn id="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Paveikslėlis 1" descr=""/>
          <p:cNvPicPr/>
          <p:nvPr/>
        </p:nvPicPr>
        <p:blipFill>
          <a:blip r:embed="rId1"/>
          <a:stretch/>
        </p:blipFill>
        <p:spPr>
          <a:xfrm>
            <a:off x="260280" y="218880"/>
            <a:ext cx="3341160" cy="5933520"/>
          </a:xfrm>
          <a:prstGeom prst="rect">
            <a:avLst/>
          </a:prstGeom>
          <a:ln>
            <a:noFill/>
          </a:ln>
        </p:spPr>
      </p:pic>
      <p:pic>
        <p:nvPicPr>
          <p:cNvPr id="60" name="Paveikslėlis 2" descr=""/>
          <p:cNvPicPr/>
          <p:nvPr/>
        </p:nvPicPr>
        <p:blipFill>
          <a:blip r:embed="rId2"/>
          <a:stretch/>
        </p:blipFill>
        <p:spPr>
          <a:xfrm>
            <a:off x="8530920" y="119160"/>
            <a:ext cx="3397320" cy="6033240"/>
          </a:xfrm>
          <a:prstGeom prst="rect">
            <a:avLst/>
          </a:prstGeom>
          <a:ln>
            <a:noFill/>
          </a:ln>
        </p:spPr>
      </p:pic>
      <p:sp>
        <p:nvSpPr>
          <p:cNvPr id="61" name="CustomShape 1"/>
          <p:cNvSpPr/>
          <p:nvPr/>
        </p:nvSpPr>
        <p:spPr>
          <a:xfrm>
            <a:off x="4621320" y="1558440"/>
            <a:ext cx="2889360" cy="821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2400" spc="-1" strike="noStrike">
                <a:solidFill>
                  <a:srgbClr val="5e2c16"/>
                </a:solidFill>
                <a:latin typeface="Calibri"/>
              </a:rPr>
              <a:t>Eksperimentinė veikla</a:t>
            </a:r>
            <a:endParaRPr b="0" lang="en-US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2400" spc="-1" strike="noStrike">
                <a:solidFill>
                  <a:srgbClr val="5e2c16"/>
                </a:solidFill>
                <a:latin typeface="Calibri"/>
              </a:rPr>
              <a:t>„</a:t>
            </a:r>
            <a:r>
              <a:rPr b="0" lang="en-US" sz="2400" spc="-1" strike="noStrike">
                <a:solidFill>
                  <a:srgbClr val="5e2c16"/>
                </a:solidFill>
                <a:latin typeface="Calibri"/>
              </a:rPr>
              <a:t>Kas moka plaukti“</a:t>
            </a:r>
            <a:endParaRPr b="0" lang="en-US" sz="2400" spc="-1" strike="noStrike">
              <a:latin typeface="Arial"/>
            </a:endParaRPr>
          </a:p>
        </p:txBody>
      </p:sp>
      <p:sp>
        <p:nvSpPr>
          <p:cNvPr id="62" name="CustomShape 2"/>
          <p:cNvSpPr/>
          <p:nvPr/>
        </p:nvSpPr>
        <p:spPr>
          <a:xfrm>
            <a:off x="4211280" y="4159800"/>
            <a:ext cx="3799080" cy="639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 u="sng">
                <a:solidFill>
                  <a:srgbClr val="000000"/>
                </a:solidFill>
                <a:uFillTx/>
                <a:latin typeface="Calibri"/>
              </a:rPr>
              <a:t>Tikslas</a:t>
            </a:r>
            <a:r>
              <a:rPr b="0" lang="en-US" sz="1800" spc="-1" strike="noStrike">
                <a:solidFill>
                  <a:srgbClr val="000000"/>
                </a:solidFill>
                <a:latin typeface="Calibri"/>
              </a:rPr>
              <a:t>: surasti skęstančius </a:t>
            </a:r>
            <a:endParaRPr b="0" lang="en-US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Calibri"/>
              </a:rPr>
              <a:t>ir plaukiančius  gamtos objektus</a:t>
            </a:r>
            <a:endParaRPr b="0" lang="en-US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9" dur="indefinite" restart="never" nodeType="tmRoot">
          <p:childTnLst>
            <p:seq>
              <p:cTn id="1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Paveikslėlis 1" descr=""/>
          <p:cNvPicPr/>
          <p:nvPr/>
        </p:nvPicPr>
        <p:blipFill>
          <a:blip r:embed="rId1"/>
          <a:stretch/>
        </p:blipFill>
        <p:spPr>
          <a:xfrm>
            <a:off x="288360" y="237960"/>
            <a:ext cx="3291480" cy="5845320"/>
          </a:xfrm>
          <a:prstGeom prst="rect">
            <a:avLst/>
          </a:prstGeom>
          <a:ln>
            <a:noFill/>
          </a:ln>
        </p:spPr>
      </p:pic>
      <p:sp>
        <p:nvSpPr>
          <p:cNvPr id="64" name="CustomShape 1"/>
          <p:cNvSpPr/>
          <p:nvPr/>
        </p:nvSpPr>
        <p:spPr>
          <a:xfrm>
            <a:off x="5758920" y="2202120"/>
            <a:ext cx="3747240" cy="45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2400" spc="-1" strike="noStrike">
                <a:solidFill>
                  <a:srgbClr val="5e2c16"/>
                </a:solidFill>
                <a:latin typeface="Calibri"/>
              </a:rPr>
              <a:t>Aplikacija „Rudens krepšelis“</a:t>
            </a:r>
            <a:endParaRPr b="0" lang="en-US" sz="2400" spc="-1" strike="noStrike">
              <a:latin typeface="Arial"/>
            </a:endParaRPr>
          </a:p>
        </p:txBody>
      </p:sp>
      <p:sp>
        <p:nvSpPr>
          <p:cNvPr id="65" name="CustomShape 2"/>
          <p:cNvSpPr/>
          <p:nvPr/>
        </p:nvSpPr>
        <p:spPr>
          <a:xfrm>
            <a:off x="4663440" y="3837960"/>
            <a:ext cx="531108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 u="sng">
                <a:solidFill>
                  <a:srgbClr val="000000"/>
                </a:solidFill>
                <a:uFillTx/>
                <a:latin typeface="Calibri"/>
              </a:rPr>
              <a:t>Tikslas</a:t>
            </a:r>
            <a:r>
              <a:rPr b="0" lang="en-US" sz="1800" spc="-1" strike="noStrike">
                <a:solidFill>
                  <a:srgbClr val="000000"/>
                </a:solidFill>
                <a:latin typeface="Calibri"/>
              </a:rPr>
              <a:t>: puošti krepšelį,  iš anksto „nuspalvintais“ lapais.</a:t>
            </a:r>
            <a:endParaRPr b="0" lang="en-US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1" dur="indefinite" restart="never" nodeType="tmRoot">
          <p:childTnLst>
            <p:seq>
              <p:cTn id="1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aveikslėlis 1" descr=""/>
          <p:cNvPicPr/>
          <p:nvPr/>
        </p:nvPicPr>
        <p:blipFill>
          <a:blip r:embed="rId1"/>
          <a:stretch/>
        </p:blipFill>
        <p:spPr>
          <a:xfrm>
            <a:off x="281520" y="205920"/>
            <a:ext cx="3298680" cy="5857920"/>
          </a:xfrm>
          <a:prstGeom prst="rect">
            <a:avLst/>
          </a:prstGeom>
          <a:ln>
            <a:noFill/>
          </a:ln>
        </p:spPr>
      </p:pic>
      <p:sp>
        <p:nvSpPr>
          <p:cNvPr id="67" name="CustomShape 1"/>
          <p:cNvSpPr/>
          <p:nvPr/>
        </p:nvSpPr>
        <p:spPr>
          <a:xfrm>
            <a:off x="5937840" y="1742040"/>
            <a:ext cx="3206520" cy="821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0" lang="en-US" sz="2400" spc="-1" strike="noStrike">
                <a:solidFill>
                  <a:srgbClr val="5e2c16"/>
                </a:solidFill>
                <a:latin typeface="Calibri"/>
              </a:rPr>
              <a:t>Lipdymas</a:t>
            </a:r>
            <a:endParaRPr b="0" lang="en-US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en-US" sz="2400" spc="-1" strike="noStrike">
                <a:solidFill>
                  <a:srgbClr val="5e2c16"/>
                </a:solidFill>
                <a:latin typeface="Calibri"/>
              </a:rPr>
              <a:t> „</a:t>
            </a:r>
            <a:r>
              <a:rPr b="0" lang="en-US" sz="2400" spc="-1" strike="noStrike">
                <a:solidFill>
                  <a:srgbClr val="5e2c16"/>
                </a:solidFill>
                <a:latin typeface="Calibri"/>
              </a:rPr>
              <a:t>Lapukai emociukai“</a:t>
            </a:r>
            <a:endParaRPr b="0" lang="en-US" sz="2400" spc="-1" strike="noStrike">
              <a:latin typeface="Arial"/>
            </a:endParaRPr>
          </a:p>
        </p:txBody>
      </p:sp>
      <p:pic>
        <p:nvPicPr>
          <p:cNvPr id="68" name="Paveikslėlis 4" descr=""/>
          <p:cNvPicPr/>
          <p:nvPr/>
        </p:nvPicPr>
        <p:blipFill>
          <a:blip r:embed="rId2"/>
          <a:stretch/>
        </p:blipFill>
        <p:spPr>
          <a:xfrm>
            <a:off x="3643920" y="1719000"/>
            <a:ext cx="1647360" cy="1526040"/>
          </a:xfrm>
          <a:prstGeom prst="rect">
            <a:avLst/>
          </a:prstGeom>
          <a:ln>
            <a:noFill/>
          </a:ln>
        </p:spPr>
      </p:pic>
      <p:pic>
        <p:nvPicPr>
          <p:cNvPr id="69" name="Paveikslėlis 5" descr=""/>
          <p:cNvPicPr/>
          <p:nvPr/>
        </p:nvPicPr>
        <p:blipFill>
          <a:blip r:embed="rId3"/>
          <a:stretch/>
        </p:blipFill>
        <p:spPr>
          <a:xfrm>
            <a:off x="8680320" y="46800"/>
            <a:ext cx="1837800" cy="1695240"/>
          </a:xfrm>
          <a:prstGeom prst="rect">
            <a:avLst/>
          </a:prstGeom>
          <a:ln>
            <a:noFill/>
          </a:ln>
        </p:spPr>
      </p:pic>
      <p:pic>
        <p:nvPicPr>
          <p:cNvPr id="70" name="Paveikslėlis 6" descr=""/>
          <p:cNvPicPr/>
          <p:nvPr/>
        </p:nvPicPr>
        <p:blipFill>
          <a:blip r:embed="rId4"/>
          <a:stretch/>
        </p:blipFill>
        <p:spPr>
          <a:xfrm>
            <a:off x="5037840" y="141840"/>
            <a:ext cx="1800000" cy="1599840"/>
          </a:xfrm>
          <a:prstGeom prst="rect">
            <a:avLst/>
          </a:prstGeom>
          <a:ln>
            <a:noFill/>
          </a:ln>
        </p:spPr>
      </p:pic>
      <p:pic>
        <p:nvPicPr>
          <p:cNvPr id="71" name="Paveikslėlis 7" descr=""/>
          <p:cNvPicPr/>
          <p:nvPr/>
        </p:nvPicPr>
        <p:blipFill>
          <a:blip r:embed="rId5"/>
          <a:stretch/>
        </p:blipFill>
        <p:spPr>
          <a:xfrm>
            <a:off x="10334520" y="1742040"/>
            <a:ext cx="1856880" cy="1837800"/>
          </a:xfrm>
          <a:prstGeom prst="rect">
            <a:avLst/>
          </a:prstGeom>
          <a:ln>
            <a:noFill/>
          </a:ln>
        </p:spPr>
      </p:pic>
      <p:sp>
        <p:nvSpPr>
          <p:cNvPr id="72" name="CustomShape 2"/>
          <p:cNvSpPr/>
          <p:nvPr/>
        </p:nvSpPr>
        <p:spPr>
          <a:xfrm>
            <a:off x="4050720" y="5241600"/>
            <a:ext cx="593568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 u="sng">
                <a:solidFill>
                  <a:srgbClr val="000000"/>
                </a:solidFill>
                <a:uFillTx/>
                <a:latin typeface="Calibri"/>
              </a:rPr>
              <a:t>Tikslas</a:t>
            </a:r>
            <a:r>
              <a:rPr b="0" lang="en-US" sz="1800" spc="-1" strike="noStrike">
                <a:solidFill>
                  <a:srgbClr val="000000"/>
                </a:solidFill>
                <a:latin typeface="Calibri"/>
              </a:rPr>
              <a:t>: lipdyti smulkias detales ir puošti „draugelius“ lapelius. </a:t>
            </a:r>
            <a:endParaRPr b="0" lang="en-US" sz="1800" spc="-1" strike="noStrike">
              <a:latin typeface="Arial"/>
            </a:endParaRPr>
          </a:p>
        </p:txBody>
      </p:sp>
      <p:pic>
        <p:nvPicPr>
          <p:cNvPr id="73" name="Paveikslėlis 9" descr=""/>
          <p:cNvPicPr/>
          <p:nvPr/>
        </p:nvPicPr>
        <p:blipFill>
          <a:blip r:embed="rId6"/>
          <a:stretch/>
        </p:blipFill>
        <p:spPr>
          <a:xfrm>
            <a:off x="8516880" y="3078720"/>
            <a:ext cx="1817280" cy="1776600"/>
          </a:xfrm>
          <a:prstGeom prst="rect">
            <a:avLst/>
          </a:prstGeom>
          <a:ln>
            <a:noFill/>
          </a:ln>
        </p:spPr>
      </p:pic>
      <p:pic>
        <p:nvPicPr>
          <p:cNvPr id="74" name="Paveikslėlis 10" descr=""/>
          <p:cNvPicPr/>
          <p:nvPr/>
        </p:nvPicPr>
        <p:blipFill>
          <a:blip r:embed="rId7"/>
          <a:stretch/>
        </p:blipFill>
        <p:spPr>
          <a:xfrm>
            <a:off x="5180760" y="2916720"/>
            <a:ext cx="1657080" cy="1819080"/>
          </a:xfrm>
          <a:prstGeom prst="rect">
            <a:avLst/>
          </a:prstGeom>
          <a:ln>
            <a:noFill/>
          </a:ln>
        </p:spPr>
      </p:pic>
      <p:pic>
        <p:nvPicPr>
          <p:cNvPr id="75" name="Paveikslėlis 11" descr=""/>
          <p:cNvPicPr/>
          <p:nvPr/>
        </p:nvPicPr>
        <p:blipFill>
          <a:blip r:embed="rId8"/>
          <a:stretch/>
        </p:blipFill>
        <p:spPr>
          <a:xfrm>
            <a:off x="6882120" y="2597760"/>
            <a:ext cx="1590480" cy="14475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3" dur="indefinite" restart="never" nodeType="tmRoot">
          <p:childTnLst>
            <p:seq>
              <p:cTn id="1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Paveikslėlis 1" descr=""/>
          <p:cNvPicPr/>
          <p:nvPr/>
        </p:nvPicPr>
        <p:blipFill>
          <a:blip r:embed="rId1"/>
          <a:stretch/>
        </p:blipFill>
        <p:spPr>
          <a:xfrm>
            <a:off x="249840" y="231840"/>
            <a:ext cx="3252960" cy="5776560"/>
          </a:xfrm>
          <a:prstGeom prst="rect">
            <a:avLst/>
          </a:prstGeom>
          <a:ln>
            <a:noFill/>
          </a:ln>
        </p:spPr>
      </p:pic>
      <p:sp>
        <p:nvSpPr>
          <p:cNvPr id="77" name="CustomShape 1"/>
          <p:cNvSpPr/>
          <p:nvPr/>
        </p:nvSpPr>
        <p:spPr>
          <a:xfrm>
            <a:off x="5206680" y="1906200"/>
            <a:ext cx="3922560" cy="45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2400" spc="-1" strike="noStrike">
                <a:solidFill>
                  <a:srgbClr val="5e2c16"/>
                </a:solidFill>
                <a:latin typeface="Calibri"/>
              </a:rPr>
              <a:t>Dailė „Ežiukas ruošiasi žiemai“</a:t>
            </a:r>
            <a:endParaRPr b="0" lang="en-US" sz="2400" spc="-1" strike="noStrike">
              <a:latin typeface="Arial"/>
            </a:endParaRPr>
          </a:p>
        </p:txBody>
      </p:sp>
      <p:sp>
        <p:nvSpPr>
          <p:cNvPr id="78" name="CustomShape 2"/>
          <p:cNvSpPr/>
          <p:nvPr/>
        </p:nvSpPr>
        <p:spPr>
          <a:xfrm>
            <a:off x="3893400" y="4224240"/>
            <a:ext cx="610776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Calibri"/>
              </a:rPr>
              <a:t>Tikslas: skatinti piešti įvairiomis linijomis, taškeliais, brukšneliais.</a:t>
            </a:r>
            <a:endParaRPr b="0" lang="en-US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5" dur="indefinite" restart="never" nodeType="tmRoot">
          <p:childTnLst>
            <p:seq>
              <p:cTn id="1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Paveikslėlis 2" descr=""/>
          <p:cNvPicPr/>
          <p:nvPr/>
        </p:nvPicPr>
        <p:blipFill>
          <a:blip r:embed="rId1"/>
          <a:stretch/>
        </p:blipFill>
        <p:spPr>
          <a:xfrm>
            <a:off x="218880" y="528840"/>
            <a:ext cx="6364440" cy="5124600"/>
          </a:xfrm>
          <a:prstGeom prst="rect">
            <a:avLst/>
          </a:prstGeom>
          <a:ln>
            <a:noFill/>
          </a:ln>
        </p:spPr>
      </p:pic>
      <p:sp>
        <p:nvSpPr>
          <p:cNvPr id="80" name="CustomShape 1"/>
          <p:cNvSpPr/>
          <p:nvPr/>
        </p:nvSpPr>
        <p:spPr>
          <a:xfrm>
            <a:off x="7688520" y="1197720"/>
            <a:ext cx="2558520" cy="45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2400" spc="-1" strike="noStrike">
                <a:solidFill>
                  <a:srgbClr val="5e2c16"/>
                </a:solidFill>
                <a:latin typeface="Calibri"/>
              </a:rPr>
              <a:t>„</a:t>
            </a:r>
            <a:r>
              <a:rPr b="0" lang="en-US" sz="2400" spc="-1" strike="noStrike">
                <a:solidFill>
                  <a:srgbClr val="5e2c16"/>
                </a:solidFill>
                <a:latin typeface="Calibri"/>
              </a:rPr>
              <a:t>Rudens servetėlė“</a:t>
            </a:r>
            <a:endParaRPr b="0" lang="en-US" sz="2400" spc="-1" strike="noStrike">
              <a:latin typeface="Arial"/>
            </a:endParaRPr>
          </a:p>
        </p:txBody>
      </p:sp>
      <p:sp>
        <p:nvSpPr>
          <p:cNvPr id="81" name="CustomShape 2"/>
          <p:cNvSpPr/>
          <p:nvPr/>
        </p:nvSpPr>
        <p:spPr>
          <a:xfrm>
            <a:off x="6936120" y="3825000"/>
            <a:ext cx="381744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/>
          <a:p>
            <a:pPr>
              <a:lnSpc>
                <a:spcPct val="100000"/>
              </a:lnSpc>
            </a:pPr>
            <a:r>
              <a:rPr b="0" lang="en-US" sz="1800" spc="-1" strike="noStrike" u="sng">
                <a:solidFill>
                  <a:srgbClr val="000000"/>
                </a:solidFill>
                <a:uFillTx/>
                <a:latin typeface="Calibri"/>
              </a:rPr>
              <a:t>Tikslas</a:t>
            </a:r>
            <a:r>
              <a:rPr b="0" lang="en-US" sz="1800" spc="-1" strike="noStrike">
                <a:solidFill>
                  <a:srgbClr val="000000"/>
                </a:solidFill>
                <a:latin typeface="Calibri"/>
              </a:rPr>
              <a:t>: pasidžiaugti rudens dovanomis.</a:t>
            </a:r>
            <a:endParaRPr b="0" lang="en-US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7" dur="indefinite" restart="never" nodeType="tmRoot">
          <p:childTnLst>
            <p:seq>
              <p:cTn id="1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106</TotalTime>
  <Application>LibreOffice/6.1.2.1$Windows_X86_64 LibreOffice_project/65905a128db06ba48db947242809d14d3f9a93fe</Application>
  <Words>160</Words>
  <Paragraphs>27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2022-10-28T05:08:33Z</dcterms:created>
  <dc:creator>Aukletoja</dc:creator>
  <dc:description/>
  <dc:language>en-US</dc:language>
  <cp:lastModifiedBy/>
  <dcterms:modified xsi:type="dcterms:W3CDTF">2022-11-02T11:58:19Z</dcterms:modified>
  <cp:revision>13</cp:revision>
  <dc:subject/>
  <dc:title>„PowerPoint“ pateiktis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Plačiaekranė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9</vt:i4>
  </property>
</Properties>
</file>