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3" r:id="rId5"/>
    <p:sldId id="261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RUDENĖLIO DOVANOS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Parengė ,,Žvirbliukų“ grupės mokytoja metodininkė</a:t>
            </a:r>
          </a:p>
          <a:p>
            <a:r>
              <a:rPr lang="lt-LT" dirty="0" smtClean="0"/>
              <a:t>Jūratė Simaitienė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53959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Pasiekimų sritys: aplinkos pažinimas , meninė raiška, skaičiavimas ir matavimas, IT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UŽDAVINIAI:</a:t>
            </a:r>
          </a:p>
          <a:p>
            <a:r>
              <a:rPr lang="lt-LT" dirty="0" smtClean="0"/>
              <a:t>Skaičiuos lapus , giles, kaštonus ir ras atitinkamą skaičių jų kiekiui parodyti</a:t>
            </a:r>
          </a:p>
          <a:p>
            <a:r>
              <a:rPr lang="lt-LT" dirty="0" smtClean="0"/>
              <a:t>Iš kaštonų dėlios geometrines figūras</a:t>
            </a:r>
          </a:p>
          <a:p>
            <a:r>
              <a:rPr lang="lt-LT" dirty="0" smtClean="0"/>
              <a:t>Kurs vitražą, panaudodami lauke rastus įvairiaspalvius lapus</a:t>
            </a:r>
          </a:p>
          <a:p>
            <a:r>
              <a:rPr lang="lt-LT" dirty="0" smtClean="0"/>
              <a:t>Darželio teritorijoje ieškos </a:t>
            </a:r>
            <a:r>
              <a:rPr lang="lt-LT" err="1" smtClean="0"/>
              <a:t>medžių</a:t>
            </a:r>
            <a:r>
              <a:rPr lang="lt-LT" smtClean="0"/>
              <a:t>, pavadins</a:t>
            </a:r>
            <a:r>
              <a:rPr lang="lt-LT" dirty="0" smtClean="0"/>
              <a:t>, nuskaitys jų QR kodus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00997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Įtvirtiname geometrines figūras</a:t>
            </a:r>
            <a:endParaRPr lang="lt-LT" dirty="0"/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36" b="28136"/>
          <a:stretch>
            <a:fillRect/>
          </a:stretch>
        </p:blipFill>
        <p:spPr>
          <a:xfrm>
            <a:off x="5578183" y="2061799"/>
            <a:ext cx="4742875" cy="3733147"/>
          </a:xfrm>
        </p:spPr>
      </p:pic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106" y="2834640"/>
            <a:ext cx="1616634" cy="29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17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Papildome žinias apie medžius, nuskaitydami jų QR kodą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031" y="2797762"/>
            <a:ext cx="2461772" cy="3282363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310" y="2797762"/>
            <a:ext cx="2468937" cy="3291917"/>
          </a:xfrm>
        </p:spPr>
      </p:pic>
    </p:spTree>
    <p:extLst>
      <p:ext uri="{BB962C8B-B14F-4D97-AF65-F5344CB8AC3E}">
        <p14:creationId xmlns:p14="http://schemas.microsoft.com/office/powerpoint/2010/main" xmlns="" val="369366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Knygelių apie valgomas derliaus dovanas gamyba 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896" y="2995184"/>
            <a:ext cx="5096468" cy="2831370"/>
          </a:xfrm>
        </p:spPr>
      </p:pic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391" y="2995184"/>
            <a:ext cx="1572983" cy="2831370"/>
          </a:xfrm>
        </p:spPr>
      </p:pic>
    </p:spTree>
    <p:extLst>
      <p:ext uri="{BB962C8B-B14F-4D97-AF65-F5344CB8AC3E}">
        <p14:creationId xmlns:p14="http://schemas.microsoft.com/office/powerpoint/2010/main" xmlns="" val="148591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Padedame rudenėliui marginti lapus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731" y="2878778"/>
            <a:ext cx="1880305" cy="3384550"/>
          </a:xfrm>
        </p:spPr>
      </p:pic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5604" y="2878779"/>
            <a:ext cx="1902916" cy="3382962"/>
          </a:xfr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708" y="2878778"/>
            <a:ext cx="1877973" cy="3380351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072" y="2878778"/>
            <a:ext cx="1880586" cy="33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06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Gaminame lapų </a:t>
            </a:r>
            <a:r>
              <a:rPr lang="lt-LT" dirty="0" err="1" smtClean="0"/>
              <a:t>antsaudus</a:t>
            </a:r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8717" y="2306133"/>
            <a:ext cx="2103540" cy="3786371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005" y="2306133"/>
            <a:ext cx="2107035" cy="3792663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63" y="2306133"/>
            <a:ext cx="2107035" cy="3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21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Langų vitražai iš rudeninių lapų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135173"/>
            <a:ext cx="4890577" cy="2716987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5042" y="1745834"/>
            <a:ext cx="2378698" cy="42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453933"/>
      </p:ext>
    </p:extLst>
  </p:cSld>
  <p:clrMapOvr>
    <a:masterClrMapping/>
  </p:clrMapOvr>
</p:sld>
</file>

<file path=ppt/theme/theme1.xml><?xml version="1.0" encoding="utf-8"?>
<a:theme xmlns:a="http://schemas.openxmlformats.org/drawingml/2006/main" name="Pagrinda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TM03457444[[fn=Pagrindas]]</Template>
  <TotalTime>52</TotalTime>
  <Words>80</Words>
  <Application>Microsoft Office PowerPoint</Application>
  <PresentationFormat>Custom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Pagrindas</vt:lpstr>
      <vt:lpstr>RUDENĖLIO DOVANOS</vt:lpstr>
      <vt:lpstr>   Pasiekimų sritys: aplinkos pažinimas , meninė raiška, skaičiavimas ir matavimas, IT  </vt:lpstr>
      <vt:lpstr>Įtvirtiname geometrines figūras</vt:lpstr>
      <vt:lpstr>Papildome žinias apie medžius, nuskaitydami jų QR kodą</vt:lpstr>
      <vt:lpstr>Knygelių apie valgomas derliaus dovanas gamyba </vt:lpstr>
      <vt:lpstr>Padedame rudenėliui marginti lapus</vt:lpstr>
      <vt:lpstr>Gaminame lapų antsaudus</vt:lpstr>
      <vt:lpstr>Langų vitražai iš rudeninių lapų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RUDENĖLIO DOVANOS</dc:title>
  <dc:creator>Pavaduotoja</dc:creator>
  <cp:lastModifiedBy>h</cp:lastModifiedBy>
  <cp:revision>7</cp:revision>
  <dcterms:created xsi:type="dcterms:W3CDTF">2022-10-21T12:06:47Z</dcterms:created>
  <dcterms:modified xsi:type="dcterms:W3CDTF">2022-10-24T09:06:56Z</dcterms:modified>
</cp:coreProperties>
</file>