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93D778A-E064-491B-B53E-B495DAADFD1C}" type="datetimeFigureOut">
              <a:rPr lang="lt-LT" smtClean="0"/>
              <a:t>2022-09-15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E80C96-4D5E-4E92-8BC6-867288183D1E}" type="slidenum">
              <a:rPr lang="lt-LT" smtClean="0"/>
              <a:t>‹#›</a:t>
            </a:fld>
            <a:endParaRPr lang="lt-LT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730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D778A-E064-491B-B53E-B495DAADFD1C}" type="datetimeFigureOut">
              <a:rPr lang="lt-LT" smtClean="0"/>
              <a:t>2022-09-15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80C96-4D5E-4E92-8BC6-867288183D1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81366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D778A-E064-491B-B53E-B495DAADFD1C}" type="datetimeFigureOut">
              <a:rPr lang="lt-LT" smtClean="0"/>
              <a:t>2022-09-15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80C96-4D5E-4E92-8BC6-867288183D1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10432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D778A-E064-491B-B53E-B495DAADFD1C}" type="datetimeFigureOut">
              <a:rPr lang="lt-LT" smtClean="0"/>
              <a:t>2022-09-15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80C96-4D5E-4E92-8BC6-867288183D1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3817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D778A-E064-491B-B53E-B495DAADFD1C}" type="datetimeFigureOut">
              <a:rPr lang="lt-LT" smtClean="0"/>
              <a:t>2022-09-15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80C96-4D5E-4E92-8BC6-867288183D1E}" type="slidenum">
              <a:rPr lang="lt-LT" smtClean="0"/>
              <a:t>‹#›</a:t>
            </a:fld>
            <a:endParaRPr lang="lt-LT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072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D778A-E064-491B-B53E-B495DAADFD1C}" type="datetimeFigureOut">
              <a:rPr lang="lt-LT" smtClean="0"/>
              <a:t>2022-09-15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80C96-4D5E-4E92-8BC6-867288183D1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82968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D778A-E064-491B-B53E-B495DAADFD1C}" type="datetimeFigureOut">
              <a:rPr lang="lt-LT" smtClean="0"/>
              <a:t>2022-09-15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80C96-4D5E-4E92-8BC6-867288183D1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55397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D778A-E064-491B-B53E-B495DAADFD1C}" type="datetimeFigureOut">
              <a:rPr lang="lt-LT" smtClean="0"/>
              <a:t>2022-09-15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80C96-4D5E-4E92-8BC6-867288183D1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85225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D778A-E064-491B-B53E-B495DAADFD1C}" type="datetimeFigureOut">
              <a:rPr lang="lt-LT" smtClean="0"/>
              <a:t>2022-09-15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80C96-4D5E-4E92-8BC6-867288183D1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08506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D778A-E064-491B-B53E-B495DAADFD1C}" type="datetimeFigureOut">
              <a:rPr lang="lt-LT" smtClean="0"/>
              <a:t>2022-09-15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80C96-4D5E-4E92-8BC6-867288183D1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26121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D778A-E064-491B-B53E-B495DAADFD1C}" type="datetimeFigureOut">
              <a:rPr lang="lt-LT" smtClean="0"/>
              <a:t>2022-09-15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80C96-4D5E-4E92-8BC6-867288183D1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75254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E93D778A-E064-491B-B53E-B495DAADFD1C}" type="datetimeFigureOut">
              <a:rPr lang="lt-LT" smtClean="0"/>
              <a:t>2022-09-15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D5E80C96-4D5E-4E92-8BC6-867288183D1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82737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5BDC8D5-388E-4B2B-B204-FAACA86F3A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2520" y="1492638"/>
            <a:ext cx="9966960" cy="1740892"/>
          </a:xfrm>
        </p:spPr>
        <p:txBody>
          <a:bodyPr>
            <a:normAutofit/>
          </a:bodyPr>
          <a:lstStyle/>
          <a:p>
            <a:r>
              <a:rPr lang="lt-LT" sz="3600" dirty="0"/>
              <a:t>STEAM VEIKLA</a:t>
            </a:r>
            <a:br>
              <a:rPr lang="lt-LT" sz="3600" dirty="0"/>
            </a:br>
            <a:br>
              <a:rPr lang="lt-LT" sz="3600" dirty="0"/>
            </a:br>
            <a:r>
              <a:rPr lang="lt-LT" sz="3600" dirty="0"/>
              <a:t>„ŽAIDŽIAME SU </a:t>
            </a:r>
            <a:r>
              <a:rPr lang="lt-LT" sz="3600" dirty="0" err="1"/>
              <a:t>KankorėžiaiS</a:t>
            </a:r>
            <a:r>
              <a:rPr lang="lt-LT" sz="3600" dirty="0"/>
              <a:t> IR </a:t>
            </a:r>
            <a:r>
              <a:rPr lang="lt-LT" sz="3600" dirty="0" err="1"/>
              <a:t>kaštonaiS</a:t>
            </a:r>
            <a:r>
              <a:rPr lang="lt-LT" sz="3600" dirty="0"/>
              <a:t>“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90351D8F-BDD5-4B32-BE4D-60D3C33FB0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42922" y="3869634"/>
            <a:ext cx="3334468" cy="1388165"/>
          </a:xfrm>
        </p:spPr>
        <p:txBody>
          <a:bodyPr/>
          <a:lstStyle/>
          <a:p>
            <a:pPr algn="r"/>
            <a:r>
              <a:rPr lang="lt-LT" dirty="0"/>
              <a:t>„Žiogelių“ grupė</a:t>
            </a:r>
          </a:p>
          <a:p>
            <a:pPr algn="r"/>
            <a:r>
              <a:rPr lang="lt-LT" dirty="0"/>
              <a:t>3-4 m. vaikai</a:t>
            </a:r>
          </a:p>
          <a:p>
            <a:pPr algn="r"/>
            <a:r>
              <a:rPr lang="lt-LT" dirty="0"/>
              <a:t>IU mokytoja </a:t>
            </a:r>
            <a:r>
              <a:rPr lang="lt-LT" dirty="0" err="1"/>
              <a:t>E.Mitkienė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74117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urinio vietos rezervavimo ženklas 7">
            <a:extLst>
              <a:ext uri="{FF2B5EF4-FFF2-40B4-BE49-F238E27FC236}">
                <a16:creationId xmlns:a16="http://schemas.microsoft.com/office/drawing/2014/main" id="{3974574B-EDB6-4F57-8EA7-1B2370A1E7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6836" y="811695"/>
            <a:ext cx="7209182" cy="2050774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lt-LT" sz="2400" b="0" i="0" dirty="0">
                <a:solidFill>
                  <a:srgbClr val="333333"/>
                </a:solidFill>
                <a:latin typeface="Open Sans" panose="020B0606030504020204" pitchFamily="34" charset="0"/>
              </a:rPr>
              <a:t>Prisirinkę kaštonų ir kankorėžių, su vaikais aptarėme jų formas, savybes, spalvą, išsiaiškinome, ant kokio medžio jie auga. </a:t>
            </a:r>
            <a:r>
              <a:rPr lang="lt-LT" sz="2400" dirty="0">
                <a:solidFill>
                  <a:srgbClr val="333333"/>
                </a:solidFill>
                <a:latin typeface="Open Sans" panose="020B0606030504020204" pitchFamily="34" charset="0"/>
              </a:rPr>
              <a:t>Ieškojome</a:t>
            </a:r>
            <a:r>
              <a:rPr lang="lt-LT" sz="2400" b="0" i="0" dirty="0">
                <a:solidFill>
                  <a:srgbClr val="333333"/>
                </a:solidFill>
                <a:latin typeface="Open Sans" panose="020B0606030504020204" pitchFamily="34" charset="0"/>
              </a:rPr>
              <a:t> kaštonų ir kankorėžių skirtumų, panašumų, kankorėžyje - sėklyčių. </a:t>
            </a:r>
          </a:p>
          <a:p>
            <a:pPr algn="just"/>
            <a:endParaRPr lang="lt-LT" dirty="0"/>
          </a:p>
        </p:txBody>
      </p:sp>
      <p:pic>
        <p:nvPicPr>
          <p:cNvPr id="11" name="Turinio vietos rezervavimo ženklas 10">
            <a:extLst>
              <a:ext uri="{FF2B5EF4-FFF2-40B4-BE49-F238E27FC236}">
                <a16:creationId xmlns:a16="http://schemas.microsoft.com/office/drawing/2014/main" id="{EAD2B7D4-4750-4D1D-BADE-8E3C726304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323" y="1373777"/>
            <a:ext cx="2880000" cy="3840000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912C1C5D-DC22-490D-B8DC-741B0C4FA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017" y="2711725"/>
            <a:ext cx="2880000" cy="3773217"/>
          </a:xfrm>
          <a:prstGeom prst="rect">
            <a:avLst/>
          </a:prstGeom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A074E20D-A1CF-4D86-9DD6-6FF29322FC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8" y="3248333"/>
            <a:ext cx="36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92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69085FDC-E018-47B8-8EF3-C776224E40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2610" y="755374"/>
            <a:ext cx="3600000" cy="5102087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lt-LT" sz="2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Rankyčių masažas</a:t>
            </a:r>
          </a:p>
          <a:p>
            <a:pPr marL="45720" indent="0">
              <a:buNone/>
            </a:pPr>
            <a:r>
              <a:rPr lang="lt-LT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Kankorėžius, kaštonus naudojome smulkiajai motorikai lavinti: apčiupinėjome juos visais pirštukais, voliojome tarp delnų, ‚grojome‘ šiais gamtos instrumentais, klausydamiesi, kokį garsą kiekvienas išgauna, ridenome, žiūrėdami, kas geriau rieda bei aiškinomės, kodėl. Surengėme net ridenimo varžybas</a:t>
            </a:r>
            <a:r>
              <a:rPr lang="en-GB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  <a:endParaRPr lang="lt-LT" sz="2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84470148-3418-4E3A-BB47-311AB6FA75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6"/>
          <a:stretch/>
        </p:blipFill>
        <p:spPr>
          <a:xfrm>
            <a:off x="8786193" y="513652"/>
            <a:ext cx="2608244" cy="3840001"/>
          </a:xfr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18FCDBAF-AA7F-4B7E-A58D-9582E8D1E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193" y="513652"/>
            <a:ext cx="2880000" cy="3840000"/>
          </a:xfrm>
          <a:prstGeom prst="rect">
            <a:avLst/>
          </a:prstGeom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F93687C2-5D4D-486E-9277-A520EF52E0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419" y="3644348"/>
            <a:ext cx="36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68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CF13BA5-9B13-4625-B95A-DFB196D6E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lt-LT" sz="2400" dirty="0">
                <a:solidFill>
                  <a:srgbClr val="333333"/>
                </a:solidFill>
                <a:latin typeface="Open Sans" panose="020B0606030504020204" pitchFamily="34" charset="0"/>
              </a:rPr>
              <a:t>Iš kankorėžių ir kaštonų vaikai dėliojo įvairiausias kompozicijas: gėlytes, namelius, saulytes, </a:t>
            </a:r>
            <a:r>
              <a:rPr lang="lt-LT" sz="2400" dirty="0" err="1">
                <a:solidFill>
                  <a:srgbClr val="333333"/>
                </a:solidFill>
                <a:latin typeface="Open Sans" panose="020B0606030504020204" pitchFamily="34" charset="0"/>
              </a:rPr>
              <a:t>kirmėlytes</a:t>
            </a:r>
            <a:r>
              <a:rPr lang="lt-LT" sz="2400" dirty="0">
                <a:solidFill>
                  <a:srgbClr val="333333"/>
                </a:solidFill>
                <a:latin typeface="Open Sans" panose="020B0606030504020204" pitchFamily="34" charset="0"/>
              </a:rPr>
              <a:t> ir gyvates (gyvates paskui lygino, kuri ilgiausia).</a:t>
            </a:r>
            <a:endParaRPr lang="lt-LT" sz="2400" dirty="0"/>
          </a:p>
        </p:txBody>
      </p:sp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C7CB4EE2-B493-4C34-B38D-46305BA181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43" y="2083361"/>
            <a:ext cx="4754563" cy="3565922"/>
          </a:xfrm>
        </p:spPr>
      </p:pic>
      <p:pic>
        <p:nvPicPr>
          <p:cNvPr id="8" name="Turinio vietos rezervavimo ženklas 7">
            <a:extLst>
              <a:ext uri="{FF2B5EF4-FFF2-40B4-BE49-F238E27FC236}">
                <a16:creationId xmlns:a16="http://schemas.microsoft.com/office/drawing/2014/main" id="{7AE3487D-DE9D-4089-925A-7E08BC6633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214" y="1854959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2045482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FE299224-8C93-4620-BAA0-35FF7D51EA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547" y="1961322"/>
            <a:ext cx="4800000" cy="3600000"/>
          </a:xfrm>
        </p:spPr>
      </p:pic>
      <p:sp>
        <p:nvSpPr>
          <p:cNvPr id="16" name="Turinio vietos rezervavimo ženklas 15">
            <a:extLst>
              <a:ext uri="{FF2B5EF4-FFF2-40B4-BE49-F238E27FC236}">
                <a16:creationId xmlns:a16="http://schemas.microsoft.com/office/drawing/2014/main" id="{4B017F9F-5E3F-403F-8D41-8EDE9E52B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43000" y="1126436"/>
            <a:ext cx="7576930" cy="6096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lt-LT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Smagiai ir emocingai piešėme ir štampavome. </a:t>
            </a:r>
          </a:p>
        </p:txBody>
      </p:sp>
      <p:pic>
        <p:nvPicPr>
          <p:cNvPr id="14" name="Paveikslėlis 13">
            <a:extLst>
              <a:ext uri="{FF2B5EF4-FFF2-40B4-BE49-F238E27FC236}">
                <a16:creationId xmlns:a16="http://schemas.microsoft.com/office/drawing/2014/main" id="{A32EDC58-AF88-4515-9745-C5A091E1F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329" y="1961322"/>
            <a:ext cx="27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76332"/>
      </p:ext>
    </p:extLst>
  </p:cSld>
  <p:clrMapOvr>
    <a:masterClrMapping/>
  </p:clrMapOvr>
</p:sld>
</file>

<file path=ppt/theme/theme1.xml><?xml version="1.0" encoding="utf-8"?>
<a:theme xmlns:a="http://schemas.openxmlformats.org/drawingml/2006/main" name="Pagrindas">
  <a:themeElements>
    <a:clrScheme name="Pagrinda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Pagrinda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agrinda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TM03457444[[fn=Pagrindas]]</Template>
  <TotalTime>52</TotalTime>
  <Words>143</Words>
  <Application>Microsoft Office PowerPoint</Application>
  <PresentationFormat>Plačiaekranė</PresentationFormat>
  <Paragraphs>9</Paragraphs>
  <Slides>5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2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5</vt:i4>
      </vt:variant>
    </vt:vector>
  </HeadingPairs>
  <TitlesOfParts>
    <vt:vector size="8" baseType="lpstr">
      <vt:lpstr>Corbel</vt:lpstr>
      <vt:lpstr>Open Sans</vt:lpstr>
      <vt:lpstr>Pagrindas</vt:lpstr>
      <vt:lpstr>STEAM VEIKLA  „ŽAIDŽIAME SU KankorėžiaiS IR kaštonaiS“</vt:lpstr>
      <vt:lpstr>„PowerPoint“ pateiktis</vt:lpstr>
      <vt:lpstr>„PowerPoint“ pateiktis</vt:lpstr>
      <vt:lpstr>Iš kankorėžių ir kaštonų vaikai dėliojo įvairiausias kompozicijas: gėlytes, namelius, saulytes, kirmėlytes ir gyvates (gyvates paskui lygino, kuri ilgiausia).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STEAM VEIKLA  „ŽAIDŽIAME SU KankorėžiaiS IR kaštonaiS“</dc:title>
  <dc:creator>Elena</dc:creator>
  <cp:lastModifiedBy>Elena</cp:lastModifiedBy>
  <cp:revision>1</cp:revision>
  <dcterms:created xsi:type="dcterms:W3CDTF">2022-09-15T17:22:01Z</dcterms:created>
  <dcterms:modified xsi:type="dcterms:W3CDTF">2022-09-15T18:14:48Z</dcterms:modified>
</cp:coreProperties>
</file>