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a:t>Click to edit Master title style</a:t>
            </a:r>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15C6391D-D486-410C-B57A-124E638F9112}" type="datetimeFigureOut">
              <a:rPr lang="en-US" smtClean="0"/>
              <a:t>5/23/2022</a:t>
            </a:fld>
            <a:endParaRPr lang="en-US"/>
          </a:p>
        </p:txBody>
      </p:sp>
      <p:sp>
        <p:nvSpPr>
          <p:cNvPr id="16" name="Slide Number Placeholder 15"/>
          <p:cNvSpPr>
            <a:spLocks noGrp="1"/>
          </p:cNvSpPr>
          <p:nvPr>
            <p:ph type="sldNum" sz="quarter" idx="11"/>
          </p:nvPr>
        </p:nvSpPr>
        <p:spPr/>
        <p:txBody>
          <a:bodyPr/>
          <a:lstStyle/>
          <a:p>
            <a:fld id="{3BF39564-4B82-48EE-82F6-834701B350B7}"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5C6391D-D486-410C-B57A-124E638F9112}" type="datetimeFigureOut">
              <a:rPr lang="en-US" smtClean="0"/>
              <a:t>5/23/2022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F39564-4B82-48EE-82F6-834701B350B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5C6391D-D486-410C-B57A-124E638F9112}" type="datetimeFigureOut">
              <a:rPr lang="en-US" smtClean="0"/>
              <a:t>5/23/2022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F39564-4B82-48EE-82F6-834701B350B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4" name="Date Placeholder 13"/>
          <p:cNvSpPr>
            <a:spLocks noGrp="1"/>
          </p:cNvSpPr>
          <p:nvPr>
            <p:ph type="dt" sz="half" idx="14"/>
          </p:nvPr>
        </p:nvSpPr>
        <p:spPr/>
        <p:txBody>
          <a:bodyPr/>
          <a:lstStyle/>
          <a:p>
            <a:fld id="{15C6391D-D486-410C-B57A-124E638F9112}" type="datetimeFigureOut">
              <a:rPr lang="en-US" smtClean="0"/>
              <a:t>5/23/2022</a:t>
            </a:fld>
            <a:endParaRPr lang="en-US"/>
          </a:p>
        </p:txBody>
      </p:sp>
      <p:sp>
        <p:nvSpPr>
          <p:cNvPr id="15" name="Slide Number Placeholder 14"/>
          <p:cNvSpPr>
            <a:spLocks noGrp="1"/>
          </p:cNvSpPr>
          <p:nvPr>
            <p:ph type="sldNum" sz="quarter" idx="15"/>
          </p:nvPr>
        </p:nvSpPr>
        <p:spPr/>
        <p:txBody>
          <a:bodyPr/>
          <a:lstStyle>
            <a:lvl1pPr algn="ctr">
              <a:defRPr/>
            </a:lvl1pPr>
          </a:lstStyle>
          <a:p>
            <a:fld id="{3BF39564-4B82-48EE-82F6-834701B350B7}"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5C6391D-D486-410C-B57A-124E638F9112}" type="datetimeFigureOut">
              <a:rPr lang="en-US" smtClean="0"/>
              <a:t>5/23/2022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F39564-4B82-48EE-82F6-834701B350B7}"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a:t>Click to edit Master title style</a:t>
            </a:r>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5C6391D-D486-410C-B57A-124E638F9112}" type="datetimeFigureOut">
              <a:rPr lang="en-US" smtClean="0"/>
              <a:t>5/23/2022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F39564-4B82-48EE-82F6-834701B350B7}" type="slidenum">
              <a:rPr lang="en-US" smtClean="0"/>
              <a:t>‹#›</a:t>
            </a:fld>
            <a:endParaRPr lang="en-US"/>
          </a:p>
        </p:txBody>
      </p:sp>
      <p:sp>
        <p:nvSpPr>
          <p:cNvPr id="2" name="Title 1"/>
          <p:cNvSpPr>
            <a:spLocks noGrp="1"/>
          </p:cNvSpPr>
          <p:nvPr>
            <p:ph type="title"/>
          </p:nvPr>
        </p:nvSpPr>
        <p:spPr/>
        <p:txBody>
          <a:bodyPr/>
          <a:lstStyle/>
          <a:p>
            <a:r>
              <a:rPr kumimoji="0" lang="en-US"/>
              <a:t>Click to edit Master title style</a:t>
            </a:r>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3BF39564-4B82-48EE-82F6-834701B350B7}"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15C6391D-D486-410C-B57A-124E638F9112}" type="datetimeFigureOut">
              <a:rPr lang="en-US" smtClean="0"/>
              <a:t>5/23/2022</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a:t>Click to edit Master title style</a:t>
            </a:r>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5C6391D-D486-410C-B57A-124E638F9112}" type="datetimeFigureOut">
              <a:rPr lang="en-US" smtClean="0"/>
              <a:t>5/23/2022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F39564-4B82-48EE-82F6-834701B350B7}" type="slidenum">
              <a:rPr lang="en-US" smtClean="0"/>
              <a:t>‹#›</a:t>
            </a:fld>
            <a:endParaRPr lang="en-US"/>
          </a:p>
        </p:txBody>
      </p:sp>
      <p:sp>
        <p:nvSpPr>
          <p:cNvPr id="2" name="Title 1"/>
          <p:cNvSpPr>
            <a:spLocks noGrp="1"/>
          </p:cNvSpPr>
          <p:nvPr>
            <p:ph type="title"/>
          </p:nvPr>
        </p:nvSpPr>
        <p:spPr/>
        <p:txBody>
          <a:bodyPr/>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C6391D-D486-410C-B57A-124E638F9112}" type="datetimeFigureOut">
              <a:rPr lang="en-US" smtClean="0"/>
              <a:t>5/23/2022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F39564-4B82-48EE-82F6-834701B350B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8" name="Date Placeholder 7"/>
          <p:cNvSpPr>
            <a:spLocks noGrp="1"/>
          </p:cNvSpPr>
          <p:nvPr>
            <p:ph type="dt" sz="half" idx="14"/>
          </p:nvPr>
        </p:nvSpPr>
        <p:spPr/>
        <p:txBody>
          <a:bodyPr/>
          <a:lstStyle/>
          <a:p>
            <a:fld id="{15C6391D-D486-410C-B57A-124E638F9112}" type="datetimeFigureOut">
              <a:rPr lang="en-US" smtClean="0"/>
              <a:t>5/23/2022</a:t>
            </a:fld>
            <a:endParaRPr lang="en-US"/>
          </a:p>
        </p:txBody>
      </p:sp>
      <p:sp>
        <p:nvSpPr>
          <p:cNvPr id="9" name="Slide Number Placeholder 8"/>
          <p:cNvSpPr>
            <a:spLocks noGrp="1"/>
          </p:cNvSpPr>
          <p:nvPr>
            <p:ph type="sldNum" sz="quarter" idx="15"/>
          </p:nvPr>
        </p:nvSpPr>
        <p:spPr/>
        <p:txBody>
          <a:bodyPr/>
          <a:lstStyle/>
          <a:p>
            <a:fld id="{3BF39564-4B82-48EE-82F6-834701B350B7}"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a:t>Click icon to add picture</a:t>
            </a:r>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8" name="Date Placeholder 7"/>
          <p:cNvSpPr>
            <a:spLocks noGrp="1"/>
          </p:cNvSpPr>
          <p:nvPr>
            <p:ph type="dt" sz="half" idx="10"/>
          </p:nvPr>
        </p:nvSpPr>
        <p:spPr/>
        <p:txBody>
          <a:bodyPr/>
          <a:lstStyle/>
          <a:p>
            <a:fld id="{15C6391D-D486-410C-B57A-124E638F9112}" type="datetimeFigureOut">
              <a:rPr lang="en-US" smtClean="0"/>
              <a:t>5/23/2022</a:t>
            </a:fld>
            <a:endParaRPr lang="en-US"/>
          </a:p>
        </p:txBody>
      </p:sp>
      <p:sp>
        <p:nvSpPr>
          <p:cNvPr id="9" name="Slide Number Placeholder 8"/>
          <p:cNvSpPr>
            <a:spLocks noGrp="1"/>
          </p:cNvSpPr>
          <p:nvPr>
            <p:ph type="sldNum" sz="quarter" idx="11"/>
          </p:nvPr>
        </p:nvSpPr>
        <p:spPr/>
        <p:txBody>
          <a:bodyPr/>
          <a:lstStyle/>
          <a:p>
            <a:fld id="{3BF39564-4B82-48EE-82F6-834701B350B7}"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5C6391D-D486-410C-B57A-124E638F9112}" type="datetimeFigureOut">
              <a:rPr lang="en-US" smtClean="0"/>
              <a:t>5/23/2022</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BF39564-4B82-48EE-82F6-834701B350B7}"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a:t>Click to edit Master title style</a:t>
            </a: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lt-LT" dirty="0"/>
              <a:t>,,Bitučių” gr.</a:t>
            </a:r>
            <a:endParaRPr lang="en-US" dirty="0"/>
          </a:p>
        </p:txBody>
      </p:sp>
      <p:sp>
        <p:nvSpPr>
          <p:cNvPr id="2" name="Title 1"/>
          <p:cNvSpPr>
            <a:spLocks noGrp="1"/>
          </p:cNvSpPr>
          <p:nvPr>
            <p:ph type="ctrTitle"/>
          </p:nvPr>
        </p:nvSpPr>
        <p:spPr/>
        <p:txBody>
          <a:bodyPr/>
          <a:lstStyle/>
          <a:p>
            <a:r>
              <a:rPr lang="lt-LT" dirty="0"/>
              <a:t>STEAM VEIKLA</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28604"/>
            <a:ext cx="8229600" cy="5667396"/>
          </a:xfrm>
        </p:spPr>
        <p:txBody>
          <a:bodyPr/>
          <a:lstStyle/>
          <a:p>
            <a:r>
              <a:rPr lang="lt-LT" dirty="0">
                <a:latin typeface="Times New Roman" pitchFamily="18" charset="0"/>
                <a:cs typeface="Times New Roman" pitchFamily="18" charset="0"/>
              </a:rPr>
              <a:t>,,Mūsų draugas peliukas”</a:t>
            </a:r>
          </a:p>
          <a:p>
            <a:r>
              <a:rPr lang="lt-LT" dirty="0">
                <a:latin typeface="Times New Roman" pitchFamily="18" charset="0"/>
                <a:cs typeface="Times New Roman" pitchFamily="18" charset="0"/>
              </a:rPr>
              <a:t>2- 3 metų vaikai</a:t>
            </a:r>
          </a:p>
          <a:p>
            <a:endParaRPr lang="en-US" dirty="0">
              <a:latin typeface="Times New Roman" pitchFamily="18" charset="0"/>
              <a:cs typeface="Times New Roman" pitchFamily="18" charset="0"/>
            </a:endParaRPr>
          </a:p>
        </p:txBody>
      </p:sp>
      <p:pic>
        <p:nvPicPr>
          <p:cNvPr id="4" name="Picture 3" descr="278632379_3089599058001024_4750462379653311310_n.jpg"/>
          <p:cNvPicPr>
            <a:picLocks noChangeAspect="1"/>
          </p:cNvPicPr>
          <p:nvPr/>
        </p:nvPicPr>
        <p:blipFill>
          <a:blip r:embed="rId2"/>
          <a:stretch>
            <a:fillRect/>
          </a:stretch>
        </p:blipFill>
        <p:spPr>
          <a:xfrm>
            <a:off x="6286498" y="0"/>
            <a:ext cx="2857502" cy="381000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Picture 4" descr="278687950_736851017312155_5716966237653573728_n.jpg"/>
          <p:cNvPicPr>
            <a:picLocks noChangeAspect="1"/>
          </p:cNvPicPr>
          <p:nvPr/>
        </p:nvPicPr>
        <p:blipFill>
          <a:blip r:embed="rId3"/>
          <a:stretch>
            <a:fillRect/>
          </a:stretch>
        </p:blipFill>
        <p:spPr>
          <a:xfrm>
            <a:off x="214282" y="1571612"/>
            <a:ext cx="2571750" cy="3429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Picture 5" descr="278952552_349909957177099_1205367118479169493_n.jpg"/>
          <p:cNvPicPr>
            <a:picLocks noChangeAspect="1"/>
          </p:cNvPicPr>
          <p:nvPr/>
        </p:nvPicPr>
        <p:blipFill>
          <a:blip r:embed="rId4"/>
          <a:stretch>
            <a:fillRect/>
          </a:stretch>
        </p:blipFill>
        <p:spPr>
          <a:xfrm>
            <a:off x="2857488" y="2214554"/>
            <a:ext cx="3286130" cy="438150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0034" y="285728"/>
            <a:ext cx="8229600" cy="2214578"/>
          </a:xfrm>
        </p:spPr>
        <p:txBody>
          <a:bodyPr>
            <a:normAutofit lnSpcReduction="10000"/>
          </a:bodyPr>
          <a:lstStyle/>
          <a:p>
            <a:pPr>
              <a:buNone/>
            </a:pPr>
            <a:r>
              <a:rPr lang="lt-LT" sz="2000" dirty="0">
                <a:latin typeface="Times New Roman" pitchFamily="18" charset="0"/>
                <a:cs typeface="Times New Roman" pitchFamily="18" charset="0"/>
              </a:rPr>
              <a:t>Vaikai susipažino su auklėtojos augintiniu peliuku. Peliuką maitinome, žiūrėjome kaip jis prausiasi smėlyje, įveikinėja kliūtis, tyrinėja grupę. Po peliuko išvykimo namo, mes bandėme prisiminti kokių jis yra spalvų .Tada spalvinome peliukus popieriuje, žiūrėjome įvarius filmukus apie juos ir net išmokome dainelę. </a:t>
            </a:r>
          </a:p>
          <a:p>
            <a:pPr>
              <a:buNone/>
            </a:pPr>
            <a:r>
              <a:rPr lang="lt-LT" sz="2000" dirty="0">
                <a:latin typeface="Times New Roman" pitchFamily="18" charset="0"/>
                <a:cs typeface="Times New Roman" pitchFamily="18" charset="0"/>
              </a:rPr>
              <a:t>Tokioje veikloje ugdomos vaikų teigiamos emocijos, kūrybiškumas, noras tyrinėti ir stebėti. </a:t>
            </a:r>
            <a:endParaRPr lang="en-US" sz="2000" dirty="0">
              <a:latin typeface="Times New Roman" pitchFamily="18" charset="0"/>
              <a:cs typeface="Times New Roman" pitchFamily="18" charset="0"/>
            </a:endParaRPr>
          </a:p>
        </p:txBody>
      </p:sp>
      <p:pic>
        <p:nvPicPr>
          <p:cNvPr id="4" name="Picture 3" descr="281495913_397013115638750_1060867419927087872_n.jpg"/>
          <p:cNvPicPr>
            <a:picLocks noChangeAspect="1"/>
          </p:cNvPicPr>
          <p:nvPr/>
        </p:nvPicPr>
        <p:blipFill>
          <a:blip r:embed="rId2"/>
          <a:srcRect t="10416" b="11458"/>
          <a:stretch>
            <a:fillRect/>
          </a:stretch>
        </p:blipFill>
        <p:spPr>
          <a:xfrm>
            <a:off x="7086600" y="3286100"/>
            <a:ext cx="2057400" cy="3571900"/>
          </a:xfrm>
          <a:prstGeom prst="rect">
            <a:avLst/>
          </a:prstGeom>
        </p:spPr>
      </p:pic>
      <p:pic>
        <p:nvPicPr>
          <p:cNvPr id="5" name="Picture 4" descr="278671351_511659930427341_982954178171983167_n.jpg"/>
          <p:cNvPicPr>
            <a:picLocks noChangeAspect="1"/>
          </p:cNvPicPr>
          <p:nvPr/>
        </p:nvPicPr>
        <p:blipFill>
          <a:blip r:embed="rId3"/>
          <a:stretch>
            <a:fillRect/>
          </a:stretch>
        </p:blipFill>
        <p:spPr>
          <a:xfrm>
            <a:off x="3714744" y="2858155"/>
            <a:ext cx="3003344" cy="3999845"/>
          </a:xfrm>
          <a:prstGeom prst="rect">
            <a:avLst/>
          </a:prstGeom>
        </p:spPr>
      </p:pic>
      <p:pic>
        <p:nvPicPr>
          <p:cNvPr id="6" name="Picture 5" descr="278864701_5122502397837454_8944442276029876763_n.jpg"/>
          <p:cNvPicPr>
            <a:picLocks noChangeAspect="1"/>
          </p:cNvPicPr>
          <p:nvPr/>
        </p:nvPicPr>
        <p:blipFill>
          <a:blip r:embed="rId4"/>
          <a:stretch>
            <a:fillRect/>
          </a:stretch>
        </p:blipFill>
        <p:spPr>
          <a:xfrm>
            <a:off x="428596" y="2743238"/>
            <a:ext cx="2928958" cy="3900778"/>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19</TotalTime>
  <Words>80</Words>
  <Application>Microsoft Office PowerPoint</Application>
  <PresentationFormat>Demonstracija ekrane (4:3)</PresentationFormat>
  <Paragraphs>6</Paragraphs>
  <Slides>3</Slides>
  <Notes>0</Notes>
  <HiddenSlides>0</HiddenSlides>
  <MMClips>0</MMClips>
  <ScaleCrop>false</ScaleCrop>
  <HeadingPairs>
    <vt:vector size="6" baseType="variant">
      <vt:variant>
        <vt:lpstr>Naudojami šriftai</vt:lpstr>
      </vt:variant>
      <vt:variant>
        <vt:i4>3</vt:i4>
      </vt:variant>
      <vt:variant>
        <vt:lpstr>Tema</vt:lpstr>
      </vt:variant>
      <vt:variant>
        <vt:i4>1</vt:i4>
      </vt:variant>
      <vt:variant>
        <vt:lpstr>Skaidrių pavadinimai</vt:lpstr>
      </vt:variant>
      <vt:variant>
        <vt:i4>3</vt:i4>
      </vt:variant>
    </vt:vector>
  </HeadingPairs>
  <TitlesOfParts>
    <vt:vector size="7" baseType="lpstr">
      <vt:lpstr>Constantia</vt:lpstr>
      <vt:lpstr>Times New Roman</vt:lpstr>
      <vt:lpstr>Wingdings 2</vt:lpstr>
      <vt:lpstr>Paper</vt:lpstr>
      <vt:lpstr>STEAM VEIKLA</vt:lpstr>
      <vt:lpstr>„PowerPoint“ pateiktis</vt:lpstr>
      <vt:lpstr>„PowerPoint“ pateiktis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STEAM VEIKLA</dc:title>
  <dc:creator>Aukletoja</dc:creator>
  <cp:lastModifiedBy>Giedrė Urbonienė</cp:lastModifiedBy>
  <cp:revision>3</cp:revision>
  <dcterms:created xsi:type="dcterms:W3CDTF">2022-05-20T10:36:33Z</dcterms:created>
  <dcterms:modified xsi:type="dcterms:W3CDTF">2022-05-23T06:09:18Z</dcterms:modified>
</cp:coreProperties>
</file>