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294F9A13-AA03-46D7-AF86-27D6C0A4F290}" type="datetimeFigureOut">
              <a:rPr lang="en-GB" smtClean="0"/>
              <a:pPr/>
              <a:t>23/05/2022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EC78C-0EAB-4C9D-9314-03BC1BBA8463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5823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F9A13-AA03-46D7-AF86-27D6C0A4F290}" type="datetimeFigureOut">
              <a:rPr lang="en-GB" smtClean="0"/>
              <a:pPr/>
              <a:t>23/05/2022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EC78C-0EAB-4C9D-9314-03BC1BBA84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933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F9A13-AA03-46D7-AF86-27D6C0A4F290}" type="datetimeFigureOut">
              <a:rPr lang="en-GB" smtClean="0"/>
              <a:pPr/>
              <a:t>23/05/2022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EC78C-0EAB-4C9D-9314-03BC1BBA8463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8574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F9A13-AA03-46D7-AF86-27D6C0A4F290}" type="datetimeFigureOut">
              <a:rPr lang="en-GB" smtClean="0"/>
              <a:pPr/>
              <a:t>23/05/2022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EC78C-0EAB-4C9D-9314-03BC1BBA84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880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F9A13-AA03-46D7-AF86-27D6C0A4F290}" type="datetimeFigureOut">
              <a:rPr lang="en-GB" smtClean="0"/>
              <a:pPr/>
              <a:t>23/05/2022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EC78C-0EAB-4C9D-9314-03BC1BBA8463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7300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F9A13-AA03-46D7-AF86-27D6C0A4F290}" type="datetimeFigureOut">
              <a:rPr lang="en-GB" smtClean="0"/>
              <a:pPr/>
              <a:t>23/05/2022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EC78C-0EAB-4C9D-9314-03BC1BBA84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2223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F9A13-AA03-46D7-AF86-27D6C0A4F290}" type="datetimeFigureOut">
              <a:rPr lang="en-GB" smtClean="0"/>
              <a:pPr/>
              <a:t>23/05/2022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EC78C-0EAB-4C9D-9314-03BC1BBA84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9468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F9A13-AA03-46D7-AF86-27D6C0A4F290}" type="datetimeFigureOut">
              <a:rPr lang="en-GB" smtClean="0"/>
              <a:pPr/>
              <a:t>23/05/2022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EC78C-0EAB-4C9D-9314-03BC1BBA84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6992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F9A13-AA03-46D7-AF86-27D6C0A4F290}" type="datetimeFigureOut">
              <a:rPr lang="en-GB" smtClean="0"/>
              <a:pPr/>
              <a:t>23/05/2022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EC78C-0EAB-4C9D-9314-03BC1BBA84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7113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F9A13-AA03-46D7-AF86-27D6C0A4F290}" type="datetimeFigureOut">
              <a:rPr lang="en-GB" smtClean="0"/>
              <a:pPr/>
              <a:t>23/05/2022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EC78C-0EAB-4C9D-9314-03BC1BBA84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5480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F9A13-AA03-46D7-AF86-27D6C0A4F290}" type="datetimeFigureOut">
              <a:rPr lang="en-GB" smtClean="0"/>
              <a:pPr/>
              <a:t>23/05/2022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EC78C-0EAB-4C9D-9314-03BC1BBA8463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9837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294F9A13-AA03-46D7-AF86-27D6C0A4F290}" type="datetimeFigureOut">
              <a:rPr lang="en-GB" smtClean="0"/>
              <a:pPr/>
              <a:t>23/05/2022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11AEC78C-0EAB-4C9D-9314-03BC1BBA8463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5854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t-LT" dirty="0"/>
              <a:t>STEAM veikla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t-LT" dirty="0">
                <a:latin typeface="Times New Roman" pitchFamily="18" charset="0"/>
                <a:cs typeface="Times New Roman" pitchFamily="18" charset="0"/>
              </a:rPr>
              <a:t>,,Bitučių“ ir ,,</a:t>
            </a:r>
            <a:r>
              <a:rPr lang="lt-LT" dirty="0" err="1">
                <a:latin typeface="Times New Roman" pitchFamily="18" charset="0"/>
                <a:cs typeface="Times New Roman" pitchFamily="18" charset="0"/>
              </a:rPr>
              <a:t>Boružiukų</a:t>
            </a:r>
            <a:r>
              <a:rPr lang="lt-LT" dirty="0">
                <a:latin typeface="Times New Roman" pitchFamily="18" charset="0"/>
                <a:cs typeface="Times New Roman" pitchFamily="18" charset="0"/>
              </a:rPr>
              <a:t>“ grupės</a:t>
            </a:r>
            <a:endParaRPr lang="en-GB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95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>
                <a:latin typeface="Times New Roman" pitchFamily="18" charset="0"/>
                <a:cs typeface="Times New Roman" pitchFamily="18" charset="0"/>
              </a:rPr>
              <a:t>„Statėm pasakų pilaitę“</a:t>
            </a:r>
            <a:endParaRPr lang="en-GB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latin typeface="Times New Roman" pitchFamily="18" charset="0"/>
                <a:cs typeface="Times New Roman" pitchFamily="18" charset="0"/>
              </a:rPr>
              <a:t>2-3</a:t>
            </a:r>
            <a:r>
              <a:rPr lang="lt-LT" dirty="0">
                <a:latin typeface="Times New Roman" pitchFamily="18" charset="0"/>
                <a:cs typeface="Times New Roman" pitchFamily="18" charset="0"/>
              </a:rPr>
              <a:t> metų</a:t>
            </a:r>
            <a:endParaRPr lang="en-GB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5821" t="20888" r="35945" b="13761"/>
          <a:stretch/>
        </p:blipFill>
        <p:spPr>
          <a:xfrm>
            <a:off x="8170016" y="1868217"/>
            <a:ext cx="3673643" cy="478054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5" name="Picture 4" descr="277044967_787210328906356_5424055242190803608_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2652" y="1884679"/>
            <a:ext cx="3455670" cy="460756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2730778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68519" y="1713574"/>
            <a:ext cx="3483592" cy="4023360"/>
          </a:xfrm>
        </p:spPr>
        <p:txBody>
          <a:bodyPr/>
          <a:lstStyle/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Kai smėliukas dar šaltokas, Kinetinis smėliukas linksmina visus.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79864" y="1258006"/>
            <a:ext cx="5969726" cy="447729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170835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STEAM veikla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52563" y="4162567"/>
            <a:ext cx="5039437" cy="2695433"/>
          </a:xfrm>
        </p:spPr>
        <p:txBody>
          <a:bodyPr/>
          <a:lstStyle/>
          <a:p>
            <a:r>
              <a:rPr lang="lt-LT" dirty="0">
                <a:latin typeface="Times New Roman" pitchFamily="18" charset="0"/>
                <a:cs typeface="Times New Roman" pitchFamily="18" charset="0"/>
              </a:rPr>
              <a:t>,,Bitučių“ ir ,,</a:t>
            </a:r>
            <a:r>
              <a:rPr lang="lt-LT" dirty="0" err="1">
                <a:latin typeface="Times New Roman" pitchFamily="18" charset="0"/>
                <a:cs typeface="Times New Roman" pitchFamily="18" charset="0"/>
              </a:rPr>
              <a:t>Boružiukų</a:t>
            </a:r>
            <a:r>
              <a:rPr lang="lt-LT" dirty="0">
                <a:latin typeface="Times New Roman" pitchFamily="18" charset="0"/>
                <a:cs typeface="Times New Roman" pitchFamily="18" charset="0"/>
              </a:rPr>
              <a:t>“ grupės vaikai tyrinėjo kas yra kinetinis smėlis, o kad būtų smagiau - darė tai lauke. Statė vaikai savo pasakų pilis.</a:t>
            </a:r>
          </a:p>
          <a:p>
            <a:r>
              <a:rPr lang="lt-LT" dirty="0">
                <a:latin typeface="Times New Roman" pitchFamily="18" charset="0"/>
                <a:cs typeface="Times New Roman" pitchFamily="18" charset="0"/>
              </a:rPr>
              <a:t> Taip mes ugdome vaikų fantaziją ir kūrybiškumą. Vaikams tai suteikia daug teigiamų emocijų.</a:t>
            </a:r>
            <a:endParaRPr lang="en-GB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7623" y="2223458"/>
            <a:ext cx="3215640" cy="428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277214005_1150888915747328_2097953687706774890_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9965" y="382449"/>
            <a:ext cx="2632710" cy="3510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5597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38</TotalTime>
  <Words>75</Words>
  <Application>Microsoft Office PowerPoint</Application>
  <PresentationFormat>Plačiaekranė</PresentationFormat>
  <Paragraphs>8</Paragraphs>
  <Slides>4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4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4</vt:i4>
      </vt:variant>
    </vt:vector>
  </HeadingPairs>
  <TitlesOfParts>
    <vt:vector size="9" baseType="lpstr">
      <vt:lpstr>Times New Roman</vt:lpstr>
      <vt:lpstr>Tw Cen MT</vt:lpstr>
      <vt:lpstr>Tw Cen MT Condensed</vt:lpstr>
      <vt:lpstr>Wingdings 3</vt:lpstr>
      <vt:lpstr>Integral</vt:lpstr>
      <vt:lpstr>STEAM veikla</vt:lpstr>
      <vt:lpstr>„Statėm pasakų pilaitę“</vt:lpstr>
      <vt:lpstr>„PowerPoint“ pateiktis</vt:lpstr>
      <vt:lpstr>STEAM veikla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STEAM veikla</dc:title>
  <dc:creator>HP</dc:creator>
  <cp:lastModifiedBy>Giedrė Urbonienė</cp:lastModifiedBy>
  <cp:revision>6</cp:revision>
  <dcterms:created xsi:type="dcterms:W3CDTF">2022-04-01T12:30:15Z</dcterms:created>
  <dcterms:modified xsi:type="dcterms:W3CDTF">2022-05-23T06:01:16Z</dcterms:modified>
</cp:coreProperties>
</file>