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57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0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2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46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9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1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8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3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4F9A13-AA03-46D7-AF86-27D6C0A4F290}" type="datetimeFigureOut">
              <a:rPr lang="en-GB" smtClean="0"/>
              <a:pPr/>
              <a:t>23/05/2022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AEC78C-0EAB-4C9D-9314-03BC1BBA846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STEAM veikla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,,Bitučių“ ir ,,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Boružiukų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“ grupės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„Statėm pasakų pilaitę“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2-3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 metų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1" t="20888" r="35945" b="13761"/>
          <a:stretch/>
        </p:blipFill>
        <p:spPr>
          <a:xfrm>
            <a:off x="8170016" y="1868217"/>
            <a:ext cx="3673643" cy="47805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277044967_787210328906356_542405524219080360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652" y="1884679"/>
            <a:ext cx="3455670" cy="46075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3077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519" y="1713574"/>
            <a:ext cx="3483592" cy="4023360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smėliukas dar šaltokas, Kinetinis smėliukas linksmina visus.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864" y="1258006"/>
            <a:ext cx="5969726" cy="4477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083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STEAM veikla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563" y="4162567"/>
            <a:ext cx="5039437" cy="2695433"/>
          </a:xfrm>
        </p:spPr>
        <p:txBody>
          <a:bodyPr/>
          <a:lstStyle/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,,Bitučių“ ir ,,</a:t>
            </a:r>
            <a:r>
              <a:rPr lang="lt-LT" dirty="0" err="1">
                <a:latin typeface="Times New Roman" pitchFamily="18" charset="0"/>
                <a:cs typeface="Times New Roman" pitchFamily="18" charset="0"/>
              </a:rPr>
              <a:t>Boružiukų</a:t>
            </a:r>
            <a:r>
              <a:rPr lang="lt-LT" dirty="0">
                <a:latin typeface="Times New Roman" pitchFamily="18" charset="0"/>
                <a:cs typeface="Times New Roman" pitchFamily="18" charset="0"/>
              </a:rPr>
              <a:t>“ grupės vaikai tyrinėjo kas yra kinetinis smėlis, o kad būtų smagiau - darė tai lauke. Statė vaikai savo pasakų pilis.</a:t>
            </a:r>
          </a:p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 Taip mes ugdome vaikų fantaziją ir kūrybiškumą. Vaikams tai suteikia daug teigiamų emocijų.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3" y="2223458"/>
            <a:ext cx="3215640" cy="428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77214005_1150888915747328_209795368770677489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965" y="382449"/>
            <a:ext cx="2632710" cy="35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9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</TotalTime>
  <Words>75</Words>
  <Application>Microsoft Office PowerPoint</Application>
  <PresentationFormat>Plačiaekranė</PresentationFormat>
  <Paragraphs>8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9" baseType="lpstr">
      <vt:lpstr>Times New Roman</vt:lpstr>
      <vt:lpstr>Tw Cen MT</vt:lpstr>
      <vt:lpstr>Tw Cen MT Condensed</vt:lpstr>
      <vt:lpstr>Wingdings 3</vt:lpstr>
      <vt:lpstr>Integral</vt:lpstr>
      <vt:lpstr>STEAM veikla</vt:lpstr>
      <vt:lpstr>„Statėm pasakų pilaitę“</vt:lpstr>
      <vt:lpstr>„PowerPoint“ pateiktis</vt:lpstr>
      <vt:lpstr>STEAM veikla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veikla</dc:title>
  <dc:creator>HP</dc:creator>
  <cp:lastModifiedBy>Giedrė Urbonienė</cp:lastModifiedBy>
  <cp:revision>6</cp:revision>
  <dcterms:created xsi:type="dcterms:W3CDTF">2022-04-01T12:30:15Z</dcterms:created>
  <dcterms:modified xsi:type="dcterms:W3CDTF">2022-05-23T06:01:16Z</dcterms:modified>
</cp:coreProperties>
</file>