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ygiašonis trikampi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Antraštė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9" name="Paantraštė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t-LT" smtClean="0"/>
              <a:t>Spustelėkite ruošinio paantraštės stiliui keisti</a:t>
            </a:r>
            <a:endParaRPr kumimoji="0" lang="en-US"/>
          </a:p>
        </p:txBody>
      </p:sp>
      <p:sp>
        <p:nvSpPr>
          <p:cNvPr id="28" name="Datos vietos rezervavimo ženklas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17" name="Poraštės vietos rezervavimo ženklas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lt-LT"/>
          </a:p>
        </p:txBody>
      </p:sp>
      <p:sp>
        <p:nvSpPr>
          <p:cNvPr id="29" name="Skaidrės numerio vietos rezervavimo ženklas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atusis trikampis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Lygiašonis trikampi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  <p:cxnSp>
        <p:nvCxnSpPr>
          <p:cNvPr id="11" name="Tiesioji jungtis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Tiesioji jungtis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Lyginim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t-LT" smtClean="0"/>
              <a:t>Spustelėkite piktogramą, jei norite įtraukti paveikslėlį</a:t>
            </a:r>
            <a:endParaRPr kumimoji="0" lang="en-US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tatusis trikampis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Tiesioji jungtis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Tiesioji jungtis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Pavadinimo vietos rezervavimo ženkla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933E419-BA80-4967-B819-50D752E3AB17}" type="datetimeFigureOut">
              <a:rPr lang="lt-LT" smtClean="0"/>
              <a:t>2022-04-07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lt-LT"/>
          </a:p>
        </p:txBody>
      </p:sp>
      <p:sp>
        <p:nvSpPr>
          <p:cNvPr id="23" name="Skaidrės numerio vietos rezervavimo ženklas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6B127E1-03B2-4945-91D5-4F6C7545E5DC}" type="slidenum">
              <a:rPr lang="lt-LT" smtClean="0"/>
              <a:t>‹#›</a:t>
            </a:fld>
            <a:endParaRPr lang="lt-L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STEAM VEIKLA</a:t>
            </a:r>
            <a:endParaRPr lang="lt-LT" dirty="0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/>
              <a:t>,,Žvirbliukų” gr.</a:t>
            </a:r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,,Matematikos pasaulyje”</a:t>
            </a:r>
            <a:endParaRPr lang="lt-LT" dirty="0"/>
          </a:p>
        </p:txBody>
      </p:sp>
      <p:pic>
        <p:nvPicPr>
          <p:cNvPr id="4" name="Turinio vietos rezervavimo ženklas 3" descr="IMG_20220407_1016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4479530" y="2426087"/>
            <a:ext cx="4740282" cy="35552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857224" y="200024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4-5 metų</a:t>
            </a:r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t-LT" dirty="0" smtClean="0"/>
              <a:t>Vaikai įtvirtina geometrines figūras, dėliodami iš įvairiaspalvių pagaliukų, juos skaičiuoja, pažymi skaitmeniu. Iš geometrinių figūrų pastato įvairaus dydžio namus, juos matuoja liniuote.</a:t>
            </a:r>
            <a:endParaRPr lang="lt-L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urinio vietos rezervavimo ženklas 3" descr="IMG_20220407_10013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4428929" y="2071873"/>
            <a:ext cx="5145097" cy="3858823"/>
          </a:xfrm>
        </p:spPr>
      </p:pic>
      <p:pic>
        <p:nvPicPr>
          <p:cNvPr id="5" name="Paveikslėlis 4" descr="IMG_20220407_10015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-428657" y="1643047"/>
            <a:ext cx="5715016" cy="428626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ėga">
  <a:themeElements>
    <a:clrScheme name="Jėg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Jėg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Jėga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41</Words>
  <Application>Microsoft Office PowerPoint</Application>
  <PresentationFormat>Demonstracija ekrane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5" baseType="lpstr">
      <vt:lpstr>Jėga</vt:lpstr>
      <vt:lpstr>STEAM VEIKLA</vt:lpstr>
      <vt:lpstr>,,Matematikos pasaulyje”</vt:lpstr>
      <vt:lpstr>Skaidrė 3</vt:lpstr>
      <vt:lpstr>Skaidrė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STEAM VEIKLA</dc:title>
  <dc:creator>Darzelis</dc:creator>
  <cp:lastModifiedBy>Darzelis</cp:lastModifiedBy>
  <cp:revision>1</cp:revision>
  <dcterms:created xsi:type="dcterms:W3CDTF">2022-04-07T09:31:21Z</dcterms:created>
  <dcterms:modified xsi:type="dcterms:W3CDTF">2022-04-07T09:38:04Z</dcterms:modified>
</cp:coreProperties>
</file>