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t-LT" smtClean="0"/>
              <a:t>Spustelėję redag. ruoš. paantrš. stilių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t-LT" smtClean="0"/>
              <a:t>Spustelėkite piktogr. norėdami įtraukti pav.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t-LT" smtClean="0"/>
              <a:t>Spustelėję redag. ruoš. teksto stilių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3/25/2022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 smtClean="0"/>
              <a:t>Spustelėję redag. ruoš. pavad. stilių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 smtClean="0"/>
              <a:t>Spustelėję redag. ruoš. teksto stilių</a:t>
            </a:r>
          </a:p>
          <a:p>
            <a:pPr lvl="1"/>
            <a:r>
              <a:rPr lang="lt-LT" smtClean="0"/>
              <a:t>Antras lygmuo</a:t>
            </a:r>
          </a:p>
          <a:p>
            <a:pPr lvl="2"/>
            <a:r>
              <a:rPr lang="lt-LT" smtClean="0"/>
              <a:t>Trečias lygmuo</a:t>
            </a:r>
          </a:p>
          <a:p>
            <a:pPr lvl="3"/>
            <a:r>
              <a:rPr lang="lt-LT" smtClean="0"/>
              <a:t>Ketvirtas lygmuo</a:t>
            </a:r>
          </a:p>
          <a:p>
            <a:pPr lvl="4"/>
            <a:r>
              <a:rPr lang="lt-LT" smtClean="0"/>
              <a:t>Penktas lygmuo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3/25/2022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ctrTitle"/>
          </p:nvPr>
        </p:nvSpPr>
        <p:spPr>
          <a:xfrm>
            <a:off x="1109980" y="2343956"/>
            <a:ext cx="9966960" cy="1352282"/>
          </a:xfrm>
        </p:spPr>
        <p:txBody>
          <a:bodyPr>
            <a:normAutofit/>
          </a:bodyPr>
          <a:lstStyle/>
          <a:p>
            <a:r>
              <a:rPr lang="lt-LT" dirty="0" smtClean="0"/>
              <a:t>„Balionų </a:t>
            </a:r>
            <a:r>
              <a:rPr lang="lt-LT" dirty="0" err="1" smtClean="0"/>
              <a:t>pūtiklis</a:t>
            </a:r>
            <a:r>
              <a:rPr lang="lt-LT" dirty="0" smtClean="0"/>
              <a:t>“</a:t>
            </a:r>
            <a:endParaRPr lang="en-US" dirty="0"/>
          </a:p>
        </p:txBody>
      </p:sp>
      <p:sp>
        <p:nvSpPr>
          <p:cNvPr id="3" name="Antrinis pavadinimas 2"/>
          <p:cNvSpPr>
            <a:spLocks noGrp="1"/>
          </p:cNvSpPr>
          <p:nvPr>
            <p:ph type="subTitle" idx="1"/>
          </p:nvPr>
        </p:nvSpPr>
        <p:spPr>
          <a:xfrm>
            <a:off x="1109980" y="4586255"/>
            <a:ext cx="9765546" cy="784236"/>
          </a:xfrm>
        </p:spPr>
        <p:txBody>
          <a:bodyPr>
            <a:normAutofit/>
          </a:bodyPr>
          <a:lstStyle/>
          <a:p>
            <a:r>
              <a:rPr lang="lt-LT" sz="3600" b="1" dirty="0"/>
              <a:t>STEAM EKSPERIMENTAS „RŪTELIŲ“ GRUPĖJE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152738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urinio vietos rezervavimo ženklas 2"/>
          <p:cNvSpPr>
            <a:spLocks noGrp="1"/>
          </p:cNvSpPr>
          <p:nvPr>
            <p:ph idx="1"/>
          </p:nvPr>
        </p:nvSpPr>
        <p:spPr>
          <a:xfrm>
            <a:off x="6367314" y="1249252"/>
            <a:ext cx="4953215" cy="4185634"/>
          </a:xfrm>
        </p:spPr>
        <p:txBody>
          <a:bodyPr>
            <a:normAutofit fontScale="70000" lnSpcReduction="20000"/>
          </a:bodyPr>
          <a:lstStyle/>
          <a:p>
            <a:pPr marL="45720" indent="0" algn="just">
              <a:buNone/>
            </a:pPr>
            <a:r>
              <a:rPr lang="lt-LT" sz="4500" dirty="0">
                <a:ea typeface="Gadugi" panose="020B0502040204020203" pitchFamily="34" charset="0"/>
              </a:rPr>
              <a:t>Sužinojome dar vieną baliono pripūtimo būdą</a:t>
            </a:r>
            <a:r>
              <a:rPr lang="lt-LT" sz="4500" dirty="0" smtClean="0">
                <a:ea typeface="Gadugi" panose="020B0502040204020203" pitchFamily="34" charset="0"/>
              </a:rPr>
              <a:t>. </a:t>
            </a:r>
          </a:p>
          <a:p>
            <a:pPr marL="45720" indent="0" algn="just">
              <a:buNone/>
            </a:pPr>
            <a:r>
              <a:rPr lang="lt-LT" sz="4500" dirty="0" smtClean="0">
                <a:ea typeface="Gadugi" panose="020B0502040204020203" pitchFamily="34" charset="0"/>
              </a:rPr>
              <a:t>Tam naudojome: </a:t>
            </a:r>
          </a:p>
          <a:p>
            <a:pPr algn="just"/>
            <a:r>
              <a:rPr lang="lt-LT" sz="4500" dirty="0" smtClean="0">
                <a:ea typeface="Gadugi" panose="020B0502040204020203" pitchFamily="34" charset="0"/>
              </a:rPr>
              <a:t>valgomąją sodą, </a:t>
            </a:r>
          </a:p>
          <a:p>
            <a:pPr algn="just"/>
            <a:r>
              <a:rPr lang="lt-LT" sz="4500" dirty="0" smtClean="0">
                <a:ea typeface="Gadugi" panose="020B0502040204020203" pitchFamily="34" charset="0"/>
              </a:rPr>
              <a:t>actą, </a:t>
            </a:r>
          </a:p>
          <a:p>
            <a:pPr algn="just"/>
            <a:r>
              <a:rPr lang="lt-LT" sz="4500" dirty="0" smtClean="0">
                <a:ea typeface="Gadugi" panose="020B0502040204020203" pitchFamily="34" charset="0"/>
              </a:rPr>
              <a:t>balionus, </a:t>
            </a:r>
          </a:p>
          <a:p>
            <a:pPr algn="just"/>
            <a:r>
              <a:rPr lang="lt-LT" sz="4500" dirty="0" smtClean="0">
                <a:ea typeface="Gadugi" panose="020B0502040204020203" pitchFamily="34" charset="0"/>
              </a:rPr>
              <a:t>piltuvėlį. </a:t>
            </a:r>
          </a:p>
          <a:p>
            <a:pPr marL="45720" indent="0" algn="just">
              <a:buNone/>
            </a:pPr>
            <a:r>
              <a:rPr lang="lt-LT" sz="4500" dirty="0" smtClean="0">
                <a:ea typeface="Gadugi" panose="020B0502040204020203" pitchFamily="34" charset="0"/>
              </a:rPr>
              <a:t>Dar reikėjo t</a:t>
            </a:r>
            <a:r>
              <a:rPr lang="it-IT" sz="4500" dirty="0" smtClean="0">
                <a:ea typeface="Gadugi" panose="020B0502040204020203" pitchFamily="34" charset="0"/>
              </a:rPr>
              <a:t>uščio </a:t>
            </a:r>
            <a:r>
              <a:rPr lang="it-IT" sz="4500" dirty="0">
                <a:ea typeface="Gadugi" panose="020B0502040204020203" pitchFamily="34" charset="0"/>
              </a:rPr>
              <a:t>plastikinio butelio 0,5 </a:t>
            </a:r>
            <a:r>
              <a:rPr lang="it-IT" sz="4500" dirty="0" smtClean="0">
                <a:ea typeface="Gadugi" panose="020B0502040204020203" pitchFamily="34" charset="0"/>
              </a:rPr>
              <a:t>l</a:t>
            </a:r>
            <a:r>
              <a:rPr lang="lt-LT" sz="4500" dirty="0" smtClean="0">
                <a:ea typeface="Gadugi" panose="020B0502040204020203" pitchFamily="34" charset="0"/>
              </a:rPr>
              <a:t> ir šaukštelio.</a:t>
            </a:r>
            <a:r>
              <a:rPr lang="lt-LT" dirty="0" smtClean="0"/>
              <a:t>                                                                                                                                                          </a:t>
            </a:r>
            <a:endParaRPr lang="en-US" dirty="0"/>
          </a:p>
        </p:txBody>
      </p:sp>
      <p:pic>
        <p:nvPicPr>
          <p:cNvPr id="5" name="Paveikslėlis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2159" y="1249252"/>
            <a:ext cx="5400000" cy="405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99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143649" y="863958"/>
            <a:ext cx="9507828" cy="1193442"/>
          </a:xfrm>
        </p:spPr>
        <p:txBody>
          <a:bodyPr>
            <a:normAutofit/>
          </a:bodyPr>
          <a:lstStyle/>
          <a:p>
            <a:r>
              <a:rPr lang="lt-LT" sz="3100" dirty="0"/>
              <a:t>Į balioną pripylėme valgomosios sodos, į butelį </a:t>
            </a:r>
            <a:r>
              <a:rPr lang="lt-LT" sz="3100" dirty="0" smtClean="0"/>
              <a:t>– acto.</a:t>
            </a:r>
            <a:endParaRPr lang="en-US" sz="3100" dirty="0"/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2285801"/>
            <a:ext cx="4754563" cy="3565922"/>
          </a:xfrm>
        </p:spPr>
      </p:pic>
      <p:pic>
        <p:nvPicPr>
          <p:cNvPr id="6" name="Turinio vietos rezervavimo ženklas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6210" y="2057400"/>
            <a:ext cx="3017043" cy="4022725"/>
          </a:xfrm>
        </p:spPr>
      </p:pic>
    </p:spTree>
    <p:extLst>
      <p:ext uri="{BB962C8B-B14F-4D97-AF65-F5344CB8AC3E}">
        <p14:creationId xmlns:p14="http://schemas.microsoft.com/office/powerpoint/2010/main" val="76212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/>
          <p:cNvSpPr>
            <a:spLocks noGrp="1"/>
          </p:cNvSpPr>
          <p:nvPr>
            <p:ph type="title"/>
          </p:nvPr>
        </p:nvSpPr>
        <p:spPr>
          <a:xfrm>
            <a:off x="1403797" y="1197735"/>
            <a:ext cx="9787742" cy="859665"/>
          </a:xfrm>
        </p:spPr>
        <p:txBody>
          <a:bodyPr>
            <a:noAutofit/>
          </a:bodyPr>
          <a:lstStyle/>
          <a:p>
            <a:pPr algn="just"/>
            <a:r>
              <a:rPr lang="lt-LT" sz="2800" dirty="0"/>
              <a:t>Tuomet balioną užmovėme ant butelio ir stebėjome eksperimentą. Valgomajai sodai subyrėjus į maistinį actą įvyko reakcija ir išsiskyrė dujos, </a:t>
            </a:r>
            <a:r>
              <a:rPr lang="lt-LT" sz="2800" dirty="0" smtClean="0"/>
              <a:t>kurios ir </a:t>
            </a:r>
            <a:r>
              <a:rPr lang="lt-LT" sz="2800" dirty="0"/>
              <a:t>išpūtė balioną</a:t>
            </a:r>
            <a:r>
              <a:rPr lang="lt-LT" sz="2800" dirty="0" smtClean="0"/>
              <a:t>. </a:t>
            </a:r>
            <a:r>
              <a:rPr lang="lt-LT" sz="2800" dirty="0" err="1" smtClean="0"/>
              <a:t>Vaa</a:t>
            </a:r>
            <a:r>
              <a:rPr lang="en-US" sz="2800" dirty="0" smtClean="0"/>
              <a:t>a</a:t>
            </a:r>
            <a:r>
              <a:rPr lang="lt-LT" sz="2800" dirty="0" err="1" smtClean="0"/>
              <a:t>uu</a:t>
            </a:r>
            <a:r>
              <a:rPr lang="en-US" sz="2800" dirty="0" smtClean="0"/>
              <a:t>u!      </a:t>
            </a:r>
            <a:r>
              <a:rPr lang="lt-LT" sz="2800" dirty="0" smtClean="0"/>
              <a:t>     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5" name="Turinio vietos rezervavimo ženklas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760" y="2057400"/>
            <a:ext cx="3017043" cy="4022725"/>
          </a:xfrm>
        </p:spPr>
      </p:pic>
      <p:pic>
        <p:nvPicPr>
          <p:cNvPr id="6" name="Turinio vietos rezervavimo ženklas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505" y="2285801"/>
            <a:ext cx="5040000" cy="3780000"/>
          </a:xfrm>
        </p:spPr>
      </p:pic>
    </p:spTree>
    <p:extLst>
      <p:ext uri="{BB962C8B-B14F-4D97-AF65-F5344CB8AC3E}">
        <p14:creationId xmlns:p14="http://schemas.microsoft.com/office/powerpoint/2010/main" val="2697915537"/>
      </p:ext>
    </p:extLst>
  </p:cSld>
  <p:clrMapOvr>
    <a:masterClrMapping/>
  </p:clrMapOvr>
</p:sld>
</file>

<file path=ppt/theme/theme1.xml><?xml version="1.0" encoding="utf-8"?>
<a:theme xmlns:a="http://schemas.openxmlformats.org/drawingml/2006/main" name="Pagrinda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Pagrindas</Template>
  <TotalTime>34</TotalTime>
  <Words>82</Words>
  <Application>Microsoft Office PowerPoint</Application>
  <PresentationFormat>Plačiaekranė</PresentationFormat>
  <Paragraphs>11</Paragraphs>
  <Slides>4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2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4</vt:i4>
      </vt:variant>
    </vt:vector>
  </HeadingPairs>
  <TitlesOfParts>
    <vt:vector size="7" baseType="lpstr">
      <vt:lpstr>Corbel</vt:lpstr>
      <vt:lpstr>Gadugi</vt:lpstr>
      <vt:lpstr>Pagrindas</vt:lpstr>
      <vt:lpstr>„Balionų pūtiklis“</vt:lpstr>
      <vt:lpstr>„PowerPoint“ pateiktis</vt:lpstr>
      <vt:lpstr>Į balioną pripylėme valgomosios sodos, į butelį – acto.</vt:lpstr>
      <vt:lpstr>Tuomet balioną užmovėme ant butelio ir stebėjome eksperimentą. Valgomajai sodai subyrėjus į maistinį actą įvyko reakcija ir išsiskyrė dujos, kurios ir išpūtė balioną. Vaaauuu!          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„Balionų pūtiklis“</dc:title>
  <dc:creator>Elena</dc:creator>
  <cp:lastModifiedBy>Elena</cp:lastModifiedBy>
  <cp:revision>4</cp:revision>
  <dcterms:created xsi:type="dcterms:W3CDTF">2022-03-25T17:32:35Z</dcterms:created>
  <dcterms:modified xsi:type="dcterms:W3CDTF">2022-03-25T18:07:15Z</dcterms:modified>
</cp:coreProperties>
</file>