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63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81FF0B5-B1E6-4CA0-A52B-44DE7004B296}" type="datetimeFigureOut">
              <a:rPr lang="lt-LT" smtClean="0"/>
              <a:t>2022.02.07</a:t>
            </a:fld>
            <a:endParaRPr lang="lt-LT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lt-LT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F933819-F87D-4AFD-807B-C95E2E51A873}" type="slidenum">
              <a:rPr lang="lt-LT" smtClean="0"/>
              <a:t>‹#›</a:t>
            </a:fld>
            <a:endParaRPr lang="lt-L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1FF0B5-B1E6-4CA0-A52B-44DE7004B296}" type="datetimeFigureOut">
              <a:rPr lang="lt-LT" smtClean="0"/>
              <a:t>2022.02.07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933819-F87D-4AFD-807B-C95E2E51A873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81FF0B5-B1E6-4CA0-A52B-44DE7004B296}" type="datetimeFigureOut">
              <a:rPr lang="lt-LT" smtClean="0"/>
              <a:t>2022.02.07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F933819-F87D-4AFD-807B-C95E2E51A873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1FF0B5-B1E6-4CA0-A52B-44DE7004B296}" type="datetimeFigureOut">
              <a:rPr lang="lt-LT" smtClean="0"/>
              <a:t>2022.02.07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933819-F87D-4AFD-807B-C95E2E51A873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81FF0B5-B1E6-4CA0-A52B-44DE7004B296}" type="datetimeFigureOut">
              <a:rPr lang="lt-LT" smtClean="0"/>
              <a:t>2022.02.07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F933819-F87D-4AFD-807B-C95E2E51A873}" type="slidenum">
              <a:rPr lang="lt-LT" smtClean="0"/>
              <a:t>‹#›</a:t>
            </a:fld>
            <a:endParaRPr lang="lt-L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1FF0B5-B1E6-4CA0-A52B-44DE7004B296}" type="datetimeFigureOut">
              <a:rPr lang="lt-LT" smtClean="0"/>
              <a:t>2022.02.07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933819-F87D-4AFD-807B-C95E2E51A873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1FF0B5-B1E6-4CA0-A52B-44DE7004B296}" type="datetimeFigureOut">
              <a:rPr lang="lt-LT" smtClean="0"/>
              <a:t>2022.02.07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933819-F87D-4AFD-807B-C95E2E51A873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1FF0B5-B1E6-4CA0-A52B-44DE7004B296}" type="datetimeFigureOut">
              <a:rPr lang="lt-LT" smtClean="0"/>
              <a:t>2022.02.07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933819-F87D-4AFD-807B-C95E2E51A873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81FF0B5-B1E6-4CA0-A52B-44DE7004B296}" type="datetimeFigureOut">
              <a:rPr lang="lt-LT" smtClean="0"/>
              <a:t>2022.02.07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933819-F87D-4AFD-807B-C95E2E51A873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1FF0B5-B1E6-4CA0-A52B-44DE7004B296}" type="datetimeFigureOut">
              <a:rPr lang="lt-LT" smtClean="0"/>
              <a:t>2022.02.07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933819-F87D-4AFD-807B-C95E2E51A873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1FF0B5-B1E6-4CA0-A52B-44DE7004B296}" type="datetimeFigureOut">
              <a:rPr lang="lt-LT" smtClean="0"/>
              <a:t>2022.02.07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F933819-F87D-4AFD-807B-C95E2E51A873}" type="slidenum">
              <a:rPr lang="lt-LT" smtClean="0"/>
              <a:t>‹#›</a:t>
            </a:fld>
            <a:endParaRPr lang="lt-LT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81FF0B5-B1E6-4CA0-A52B-44DE7004B296}" type="datetimeFigureOut">
              <a:rPr lang="lt-LT" smtClean="0"/>
              <a:t>2022.02.07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lt-LT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F933819-F87D-4AFD-807B-C95E2E51A873}" type="slidenum">
              <a:rPr lang="lt-LT" smtClean="0"/>
              <a:t>‹#›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b="0" dirty="0" smtClean="0"/>
              <a:t>STEAM veikla </a:t>
            </a:r>
            <a:endParaRPr lang="lt-L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t-LT" dirty="0" smtClean="0"/>
              <a:t>“BITUČIŲ GRUPĖJE”</a:t>
            </a:r>
            <a:endParaRPr lang="lt-L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t-LT" dirty="0" smtClean="0"/>
              <a:t>Bitutės lipdo sniego senius</a:t>
            </a:r>
            <a:br>
              <a:rPr lang="lt-LT" dirty="0" smtClean="0"/>
            </a:br>
            <a:r>
              <a:rPr lang="lt-LT" dirty="0" smtClean="0"/>
              <a:t>iš miltų 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2-3 met</a:t>
            </a:r>
            <a:r>
              <a:rPr lang="lt-LT" dirty="0" smtClean="0"/>
              <a:t>ų vaikų veiklos</a:t>
            </a:r>
          </a:p>
          <a:p>
            <a:endParaRPr lang="lt-LT" dirty="0"/>
          </a:p>
        </p:txBody>
      </p:sp>
      <p:pic>
        <p:nvPicPr>
          <p:cNvPr id="4" name="Picture 3" descr="258868287_1587057815027501_537690973631554500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1700808"/>
            <a:ext cx="3151783" cy="419590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4" descr="272316571_650259679354233_5522964102733721826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5" y="2447872"/>
            <a:ext cx="3096344" cy="412209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lt-LT" sz="3600" dirty="0" smtClean="0"/>
              <a:t>Vaikai ne tik </a:t>
            </a:r>
            <a:r>
              <a:rPr lang="lt-LT" sz="3600" dirty="0" err="1" smtClean="0"/>
              <a:t>lipdė,minkė</a:t>
            </a:r>
            <a:r>
              <a:rPr lang="lt-LT" sz="3600" dirty="0" smtClean="0"/>
              <a:t> </a:t>
            </a:r>
            <a:r>
              <a:rPr lang="lt-LT" sz="3600" dirty="0" err="1" smtClean="0"/>
              <a:t>tešlą,bet</a:t>
            </a:r>
            <a:r>
              <a:rPr lang="lt-LT" sz="3600" dirty="0" smtClean="0"/>
              <a:t> ją ir ragavo...</a:t>
            </a:r>
            <a:endParaRPr lang="lt-LT" sz="3600" dirty="0"/>
          </a:p>
        </p:txBody>
      </p:sp>
      <p:pic>
        <p:nvPicPr>
          <p:cNvPr id="5" name="Picture Placeholder 4" descr="272385890_1354685731713685_3983924307068920367_n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2456" b="12456"/>
          <a:stretch>
            <a:fillRect/>
          </a:stretch>
        </p:blipFill>
        <p:spPr>
          <a:xfrm>
            <a:off x="837474" y="1628800"/>
            <a:ext cx="3384376" cy="3384376"/>
          </a:xfrm>
        </p:spPr>
      </p:pic>
      <p:pic>
        <p:nvPicPr>
          <p:cNvPr id="6" name="Picture 5" descr="272814312_1110655266368669_3925016740469574724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1196752"/>
            <a:ext cx="2543322" cy="187220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dirty="0" smtClean="0"/>
              <a:t>STEAM VEIKLOS</a:t>
            </a:r>
            <a:endParaRPr lang="lt-L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2409416"/>
          </a:xfrm>
        </p:spPr>
        <p:txBody>
          <a:bodyPr>
            <a:normAutofit fontScale="92500" lnSpcReduction="20000"/>
          </a:bodyPr>
          <a:lstStyle/>
          <a:p>
            <a:r>
              <a:rPr lang="lt-LT" dirty="0" smtClean="0"/>
              <a:t>,,Bitučių“ </a:t>
            </a:r>
            <a:r>
              <a:rPr lang="lt-LT" dirty="0" smtClean="0"/>
              <a:t>grupės vaikai su mokytojos </a:t>
            </a:r>
            <a:r>
              <a:rPr lang="lt-LT" dirty="0" smtClean="0"/>
              <a:t>Karolinos </a:t>
            </a:r>
            <a:r>
              <a:rPr lang="lt-LT" dirty="0" smtClean="0"/>
              <a:t>paruoštais </a:t>
            </a:r>
            <a:r>
              <a:rPr lang="lt-LT" dirty="0" smtClean="0"/>
              <a:t>besmegenių trafaretais ieškojo </a:t>
            </a:r>
            <a:r>
              <a:rPr lang="lt-LT" dirty="0" smtClean="0"/>
              <a:t>džiaugsmo ir laimės akimirkų.  Kartu veikdami su netradicinėmis priemonėmis ugdytiniai atsipalaiduoja, leidžia laisvai lietis savo fantazijai, ugdosi kaip kūrėjai. Edukacinis procesas praturtino džiaugsmu ir ramybe, saviraiška ir kūrybiškumu.</a:t>
            </a:r>
            <a:endParaRPr lang="lt-LT" dirty="0"/>
          </a:p>
        </p:txBody>
      </p:sp>
      <p:pic>
        <p:nvPicPr>
          <p:cNvPr id="1026" name="Picture 2" descr="C:\Users\h\AppData\Local\Microsoft\Windows\Temporary Internet Files\Content.IE5\8PSK2HOS\Snowman_(Homestead)_on_Homestead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0"/>
            <a:ext cx="2395049" cy="2592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35</TotalTime>
  <Words>43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Opulent</vt:lpstr>
      <vt:lpstr>STEAM veikla </vt:lpstr>
      <vt:lpstr>Bitutės lipdo sniego senius iš miltų </vt:lpstr>
      <vt:lpstr>Slide 3</vt:lpstr>
      <vt:lpstr>STEAM VEIKLOS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STEAM veikla </dc:title>
  <dc:creator>h</dc:creator>
  <cp:lastModifiedBy>h</cp:lastModifiedBy>
  <cp:revision>1</cp:revision>
  <dcterms:created xsi:type="dcterms:W3CDTF">2022-02-07T09:45:28Z</dcterms:created>
  <dcterms:modified xsi:type="dcterms:W3CDTF">2022-02-07T10:21:00Z</dcterms:modified>
</cp:coreProperties>
</file>